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57" r:id="rId2"/>
    <p:sldId id="439" r:id="rId3"/>
    <p:sldId id="264" r:id="rId4"/>
    <p:sldId id="265" r:id="rId5"/>
    <p:sldId id="267" r:id="rId6"/>
    <p:sldId id="268" r:id="rId7"/>
    <p:sldId id="462" r:id="rId8"/>
    <p:sldId id="463" r:id="rId9"/>
    <p:sldId id="472" r:id="rId10"/>
    <p:sldId id="474" r:id="rId11"/>
    <p:sldId id="320" r:id="rId12"/>
    <p:sldId id="458" r:id="rId13"/>
    <p:sldId id="459" r:id="rId14"/>
    <p:sldId id="321" r:id="rId15"/>
    <p:sldId id="427" r:id="rId16"/>
    <p:sldId id="465" r:id="rId17"/>
    <p:sldId id="324" r:id="rId18"/>
    <p:sldId id="466" r:id="rId19"/>
    <p:sldId id="326" r:id="rId20"/>
    <p:sldId id="327" r:id="rId21"/>
    <p:sldId id="467" r:id="rId22"/>
    <p:sldId id="468" r:id="rId23"/>
    <p:sldId id="469" r:id="rId24"/>
    <p:sldId id="341" r:id="rId25"/>
    <p:sldId id="471" r:id="rId26"/>
    <p:sldId id="473" r:id="rId27"/>
    <p:sldId id="470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800"/>
    <a:srgbClr val="C55A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027E5FA-46CF-4B4F-8382-B88F3D2310E6}" v="270" dt="2023-04-11T17:51:31.66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365" autoAdjust="0"/>
    <p:restoredTop sz="94813"/>
  </p:normalViewPr>
  <p:slideViewPr>
    <p:cSldViewPr snapToGrid="0" showGuides="1">
      <p:cViewPr varScale="1">
        <p:scale>
          <a:sx n="114" d="100"/>
          <a:sy n="114" d="100"/>
        </p:scale>
        <p:origin x="240" y="176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renden Eum" userId="44ab4693-4e2c-41e8-b41c-b7f3140c20bd" providerId="ADAL" clId="{D027E5FA-46CF-4B4F-8382-B88F3D2310E6}"/>
    <pc:docChg chg="undo custSel addSld delSld modSld sldOrd">
      <pc:chgData name="Brenden Eum" userId="44ab4693-4e2c-41e8-b41c-b7f3140c20bd" providerId="ADAL" clId="{D027E5FA-46CF-4B4F-8382-B88F3D2310E6}" dt="2023-04-11T17:51:31.661" v="2237"/>
      <pc:docMkLst>
        <pc:docMk/>
      </pc:docMkLst>
      <pc:sldChg chg="addSp modSp mod modShow">
        <pc:chgData name="Brenden Eum" userId="44ab4693-4e2c-41e8-b41c-b7f3140c20bd" providerId="ADAL" clId="{D027E5FA-46CF-4B4F-8382-B88F3D2310E6}" dt="2023-04-10T19:35:27.407" v="258" actId="729"/>
        <pc:sldMkLst>
          <pc:docMk/>
          <pc:sldMk cId="4208552021" sldId="257"/>
        </pc:sldMkLst>
        <pc:spChg chg="mod">
          <ac:chgData name="Brenden Eum" userId="44ab4693-4e2c-41e8-b41c-b7f3140c20bd" providerId="ADAL" clId="{D027E5FA-46CF-4B4F-8382-B88F3D2310E6}" dt="2023-04-10T18:58:46.624" v="133" actId="20577"/>
          <ac:spMkLst>
            <pc:docMk/>
            <pc:sldMk cId="4208552021" sldId="257"/>
            <ac:spMk id="2" creationId="{70DC5B8A-6D06-7FC1-981D-9B3C1D13257B}"/>
          </ac:spMkLst>
        </pc:spChg>
        <pc:spChg chg="mod">
          <ac:chgData name="Brenden Eum" userId="44ab4693-4e2c-41e8-b41c-b7f3140c20bd" providerId="ADAL" clId="{D027E5FA-46CF-4B4F-8382-B88F3D2310E6}" dt="2023-04-10T18:59:34.043" v="236" actId="20577"/>
          <ac:spMkLst>
            <pc:docMk/>
            <pc:sldMk cId="4208552021" sldId="257"/>
            <ac:spMk id="3" creationId="{4F37F68F-9A75-ED2D-603F-54BE47671C0C}"/>
          </ac:spMkLst>
        </pc:spChg>
        <pc:spChg chg="add mod">
          <ac:chgData name="Brenden Eum" userId="44ab4693-4e2c-41e8-b41c-b7f3140c20bd" providerId="ADAL" clId="{D027E5FA-46CF-4B4F-8382-B88F3D2310E6}" dt="2023-04-10T18:59:59.011" v="249" actId="1076"/>
          <ac:spMkLst>
            <pc:docMk/>
            <pc:sldMk cId="4208552021" sldId="257"/>
            <ac:spMk id="7" creationId="{8ED875A6-E96A-FFCA-CA80-7D84482D48A3}"/>
          </ac:spMkLst>
        </pc:spChg>
      </pc:sldChg>
      <pc:sldChg chg="addSp delSp new del mod modShow">
        <pc:chgData name="Brenden Eum" userId="44ab4693-4e2c-41e8-b41c-b7f3140c20bd" providerId="ADAL" clId="{D027E5FA-46CF-4B4F-8382-B88F3D2310E6}" dt="2023-04-10T19:56:26.239" v="262" actId="47"/>
        <pc:sldMkLst>
          <pc:docMk/>
          <pc:sldMk cId="2630501900" sldId="258"/>
        </pc:sldMkLst>
        <pc:picChg chg="add del">
          <ac:chgData name="Brenden Eum" userId="44ab4693-4e2c-41e8-b41c-b7f3140c20bd" providerId="ADAL" clId="{D027E5FA-46CF-4B4F-8382-B88F3D2310E6}" dt="2023-04-10T19:45:04.377" v="260"/>
          <ac:picMkLst>
            <pc:docMk/>
            <pc:sldMk cId="2630501900" sldId="258"/>
            <ac:picMk id="1026" creationId="{3CC34086-356F-ACAD-785C-D51A01821356}"/>
          </ac:picMkLst>
        </pc:picChg>
      </pc:sldChg>
      <pc:sldChg chg="modSp add">
        <pc:chgData name="Brenden Eum" userId="44ab4693-4e2c-41e8-b41c-b7f3140c20bd" providerId="ADAL" clId="{D027E5FA-46CF-4B4F-8382-B88F3D2310E6}" dt="2023-04-11T17:25:24.655" v="2212" actId="20577"/>
        <pc:sldMkLst>
          <pc:docMk/>
          <pc:sldMk cId="1090771903" sldId="267"/>
        </pc:sldMkLst>
        <pc:spChg chg="mod">
          <ac:chgData name="Brenden Eum" userId="44ab4693-4e2c-41e8-b41c-b7f3140c20bd" providerId="ADAL" clId="{D027E5FA-46CF-4B4F-8382-B88F3D2310E6}" dt="2023-04-11T17:25:24.655" v="2212" actId="20577"/>
          <ac:spMkLst>
            <pc:docMk/>
            <pc:sldMk cId="1090771903" sldId="267"/>
            <ac:spMk id="9" creationId="{1CB4747E-4065-8756-7951-BA4B64D2CEA0}"/>
          </ac:spMkLst>
        </pc:spChg>
      </pc:sldChg>
      <pc:sldChg chg="add">
        <pc:chgData name="Brenden Eum" userId="44ab4693-4e2c-41e8-b41c-b7f3140c20bd" providerId="ADAL" clId="{D027E5FA-46CF-4B4F-8382-B88F3D2310E6}" dt="2023-04-10T22:42:06.293" v="1187"/>
        <pc:sldMkLst>
          <pc:docMk/>
          <pc:sldMk cId="2476443395" sldId="268"/>
        </pc:sldMkLst>
      </pc:sldChg>
      <pc:sldChg chg="addSp delSp modSp add mod">
        <pc:chgData name="Brenden Eum" userId="44ab4693-4e2c-41e8-b41c-b7f3140c20bd" providerId="ADAL" clId="{D027E5FA-46CF-4B4F-8382-B88F3D2310E6}" dt="2023-04-10T22:43:01.719" v="1237" actId="121"/>
        <pc:sldMkLst>
          <pc:docMk/>
          <pc:sldMk cId="4036279759" sldId="296"/>
        </pc:sldMkLst>
        <pc:spChg chg="add mod">
          <ac:chgData name="Brenden Eum" userId="44ab4693-4e2c-41e8-b41c-b7f3140c20bd" providerId="ADAL" clId="{D027E5FA-46CF-4B4F-8382-B88F3D2310E6}" dt="2023-04-10T22:43:01.719" v="1237" actId="121"/>
          <ac:spMkLst>
            <pc:docMk/>
            <pc:sldMk cId="4036279759" sldId="296"/>
            <ac:spMk id="5" creationId="{8BFCE12F-7EEE-20FC-5F8E-AA317EE7A6F1}"/>
          </ac:spMkLst>
        </pc:spChg>
        <pc:spChg chg="del">
          <ac:chgData name="Brenden Eum" userId="44ab4693-4e2c-41e8-b41c-b7f3140c20bd" providerId="ADAL" clId="{D027E5FA-46CF-4B4F-8382-B88F3D2310E6}" dt="2023-04-10T22:42:44.294" v="1188" actId="478"/>
          <ac:spMkLst>
            <pc:docMk/>
            <pc:sldMk cId="4036279759" sldId="296"/>
            <ac:spMk id="6" creationId="{6A116A10-9C7C-408B-B4FE-C7239B4FE726}"/>
          </ac:spMkLst>
        </pc:spChg>
      </pc:sldChg>
      <pc:sldChg chg="addSp delSp modSp add mod modAnim">
        <pc:chgData name="Brenden Eum" userId="44ab4693-4e2c-41e8-b41c-b7f3140c20bd" providerId="ADAL" clId="{D027E5FA-46CF-4B4F-8382-B88F3D2310E6}" dt="2023-04-11T17:21:46.786" v="2194"/>
        <pc:sldMkLst>
          <pc:docMk/>
          <pc:sldMk cId="3139591027" sldId="297"/>
        </pc:sldMkLst>
        <pc:spChg chg="add del mod">
          <ac:chgData name="Brenden Eum" userId="44ab4693-4e2c-41e8-b41c-b7f3140c20bd" providerId="ADAL" clId="{D027E5FA-46CF-4B4F-8382-B88F3D2310E6}" dt="2023-04-11T17:21:21.038" v="2190" actId="1076"/>
          <ac:spMkLst>
            <pc:docMk/>
            <pc:sldMk cId="3139591027" sldId="297"/>
            <ac:spMk id="8" creationId="{FF4B482B-14DB-35EE-B143-6AAF2A696D4B}"/>
          </ac:spMkLst>
        </pc:spChg>
        <pc:spChg chg="mod">
          <ac:chgData name="Brenden Eum" userId="44ab4693-4e2c-41e8-b41c-b7f3140c20bd" providerId="ADAL" clId="{D027E5FA-46CF-4B4F-8382-B88F3D2310E6}" dt="2023-04-11T17:21:18.065" v="2189" actId="1076"/>
          <ac:spMkLst>
            <pc:docMk/>
            <pc:sldMk cId="3139591027" sldId="297"/>
            <ac:spMk id="11" creationId="{0326D1CD-E816-CCE8-FE19-C3BDC6049288}"/>
          </ac:spMkLst>
        </pc:spChg>
        <pc:spChg chg="add mod">
          <ac:chgData name="Brenden Eum" userId="44ab4693-4e2c-41e8-b41c-b7f3140c20bd" providerId="ADAL" clId="{D027E5FA-46CF-4B4F-8382-B88F3D2310E6}" dt="2023-04-11T17:21:25.680" v="2191" actId="1076"/>
          <ac:spMkLst>
            <pc:docMk/>
            <pc:sldMk cId="3139591027" sldId="297"/>
            <ac:spMk id="12" creationId="{824910B2-FC44-C36E-248E-F000646D1737}"/>
          </ac:spMkLst>
        </pc:spChg>
        <pc:spChg chg="add mod">
          <ac:chgData name="Brenden Eum" userId="44ab4693-4e2c-41e8-b41c-b7f3140c20bd" providerId="ADAL" clId="{D027E5FA-46CF-4B4F-8382-B88F3D2310E6}" dt="2023-04-11T17:21:28.891" v="2192" actId="1076"/>
          <ac:spMkLst>
            <pc:docMk/>
            <pc:sldMk cId="3139591027" sldId="297"/>
            <ac:spMk id="13" creationId="{919A879C-726B-7D9F-9835-E15BD303B469}"/>
          </ac:spMkLst>
        </pc:spChg>
        <pc:spChg chg="mod">
          <ac:chgData name="Brenden Eum" userId="44ab4693-4e2c-41e8-b41c-b7f3140c20bd" providerId="ADAL" clId="{D027E5FA-46CF-4B4F-8382-B88F3D2310E6}" dt="2023-04-11T17:19:58.787" v="2113" actId="1076"/>
          <ac:spMkLst>
            <pc:docMk/>
            <pc:sldMk cId="3139591027" sldId="297"/>
            <ac:spMk id="14" creationId="{84B96828-0DB0-EBAB-78D2-B9A97883D8F5}"/>
          </ac:spMkLst>
        </pc:spChg>
        <pc:picChg chg="mod">
          <ac:chgData name="Brenden Eum" userId="44ab4693-4e2c-41e8-b41c-b7f3140c20bd" providerId="ADAL" clId="{D027E5FA-46CF-4B4F-8382-B88F3D2310E6}" dt="2023-04-11T17:21:14.746" v="2188" actId="1076"/>
          <ac:picMkLst>
            <pc:docMk/>
            <pc:sldMk cId="3139591027" sldId="297"/>
            <ac:picMk id="4" creationId="{079DE924-D4DD-1ED2-47C1-E0C9600761A3}"/>
          </ac:picMkLst>
        </pc:picChg>
        <pc:picChg chg="mod">
          <ac:chgData name="Brenden Eum" userId="44ab4693-4e2c-41e8-b41c-b7f3140c20bd" providerId="ADAL" clId="{D027E5FA-46CF-4B4F-8382-B88F3D2310E6}" dt="2023-04-11T17:19:54.751" v="2111" actId="1076"/>
          <ac:picMkLst>
            <pc:docMk/>
            <pc:sldMk cId="3139591027" sldId="297"/>
            <ac:picMk id="5" creationId="{72A49EF0-2C03-E304-6F7D-FBE950B5E172}"/>
          </ac:picMkLst>
        </pc:picChg>
        <pc:picChg chg="add del mod">
          <ac:chgData name="Brenden Eum" userId="44ab4693-4e2c-41e8-b41c-b7f3140c20bd" providerId="ADAL" clId="{D027E5FA-46CF-4B4F-8382-B88F3D2310E6}" dt="2023-04-11T17:19:28.328" v="2102" actId="478"/>
          <ac:picMkLst>
            <pc:docMk/>
            <pc:sldMk cId="3139591027" sldId="297"/>
            <ac:picMk id="7" creationId="{5FFE4865-FE70-1703-E784-6E02CB459B5F}"/>
          </ac:picMkLst>
        </pc:picChg>
        <pc:picChg chg="add mod">
          <ac:chgData name="Brenden Eum" userId="44ab4693-4e2c-41e8-b41c-b7f3140c20bd" providerId="ADAL" clId="{D027E5FA-46CF-4B4F-8382-B88F3D2310E6}" dt="2023-04-11T17:21:13.316" v="2187" actId="1076"/>
          <ac:picMkLst>
            <pc:docMk/>
            <pc:sldMk cId="3139591027" sldId="297"/>
            <ac:picMk id="10" creationId="{F39F0F62-C85A-809C-B864-2A8665EDE6F2}"/>
          </ac:picMkLst>
        </pc:picChg>
      </pc:sldChg>
      <pc:sldChg chg="add mod modAnim modShow">
        <pc:chgData name="Brenden Eum" userId="44ab4693-4e2c-41e8-b41c-b7f3140c20bd" providerId="ADAL" clId="{D027E5FA-46CF-4B4F-8382-B88F3D2310E6}" dt="2023-04-10T22:41:07.713" v="1186"/>
        <pc:sldMkLst>
          <pc:docMk/>
          <pc:sldMk cId="2549262463" sldId="317"/>
        </pc:sldMkLst>
      </pc:sldChg>
      <pc:sldChg chg="add mod modShow">
        <pc:chgData name="Brenden Eum" userId="44ab4693-4e2c-41e8-b41c-b7f3140c20bd" providerId="ADAL" clId="{D027E5FA-46CF-4B4F-8382-B88F3D2310E6}" dt="2023-04-10T19:35:27.407" v="258" actId="729"/>
        <pc:sldMkLst>
          <pc:docMk/>
          <pc:sldMk cId="3506609979" sldId="319"/>
        </pc:sldMkLst>
      </pc:sldChg>
      <pc:sldChg chg="addSp delSp modSp add mod modShow">
        <pc:chgData name="Brenden Eum" userId="44ab4693-4e2c-41e8-b41c-b7f3140c20bd" providerId="ADAL" clId="{D027E5FA-46CF-4B4F-8382-B88F3D2310E6}" dt="2023-04-10T22:50:26.163" v="1299" actId="478"/>
        <pc:sldMkLst>
          <pc:docMk/>
          <pc:sldMk cId="1813961486" sldId="320"/>
        </pc:sldMkLst>
        <pc:spChg chg="add del mod">
          <ac:chgData name="Brenden Eum" userId="44ab4693-4e2c-41e8-b41c-b7f3140c20bd" providerId="ADAL" clId="{D027E5FA-46CF-4B4F-8382-B88F3D2310E6}" dt="2023-04-10T22:50:26.163" v="1299" actId="478"/>
          <ac:spMkLst>
            <pc:docMk/>
            <pc:sldMk cId="1813961486" sldId="320"/>
            <ac:spMk id="4" creationId="{FB75B8DE-CEF1-1A29-56C7-21B41CC0A040}"/>
          </ac:spMkLst>
        </pc:spChg>
      </pc:sldChg>
      <pc:sldChg chg="modSp add mod modAnim modShow">
        <pc:chgData name="Brenden Eum" userId="44ab4693-4e2c-41e8-b41c-b7f3140c20bd" providerId="ADAL" clId="{D027E5FA-46CF-4B4F-8382-B88F3D2310E6}" dt="2023-04-10T22:53:42.379" v="1371" actId="20577"/>
        <pc:sldMkLst>
          <pc:docMk/>
          <pc:sldMk cId="304173115" sldId="321"/>
        </pc:sldMkLst>
        <pc:spChg chg="mod">
          <ac:chgData name="Brenden Eum" userId="44ab4693-4e2c-41e8-b41c-b7f3140c20bd" providerId="ADAL" clId="{D027E5FA-46CF-4B4F-8382-B88F3D2310E6}" dt="2023-04-10T22:53:42.379" v="1371" actId="20577"/>
          <ac:spMkLst>
            <pc:docMk/>
            <pc:sldMk cId="304173115" sldId="321"/>
            <ac:spMk id="2" creationId="{B2AB6FE3-A7C0-A5B3-9778-086EC3BCE903}"/>
          </ac:spMkLst>
        </pc:spChg>
        <pc:grpChg chg="mod">
          <ac:chgData name="Brenden Eum" userId="44ab4693-4e2c-41e8-b41c-b7f3140c20bd" providerId="ADAL" clId="{D027E5FA-46CF-4B4F-8382-B88F3D2310E6}" dt="2023-04-10T19:35:00.458" v="256" actId="1076"/>
          <ac:grpSpMkLst>
            <pc:docMk/>
            <pc:sldMk cId="304173115" sldId="321"/>
            <ac:grpSpMk id="55" creationId="{2EDBF30F-69B6-160C-FCBB-A7F7C413B9F0}"/>
          </ac:grpSpMkLst>
        </pc:grpChg>
        <pc:grpChg chg="mod">
          <ac:chgData name="Brenden Eum" userId="44ab4693-4e2c-41e8-b41c-b7f3140c20bd" providerId="ADAL" clId="{D027E5FA-46CF-4B4F-8382-B88F3D2310E6}" dt="2023-04-10T19:35:00.458" v="256" actId="1076"/>
          <ac:grpSpMkLst>
            <pc:docMk/>
            <pc:sldMk cId="304173115" sldId="321"/>
            <ac:grpSpMk id="56" creationId="{3E6FE494-2A59-238B-4B99-07DD1478A505}"/>
          </ac:grpSpMkLst>
        </pc:grpChg>
      </pc:sldChg>
      <pc:sldChg chg="modSp add mod modShow">
        <pc:chgData name="Brenden Eum" userId="44ab4693-4e2c-41e8-b41c-b7f3140c20bd" providerId="ADAL" clId="{D027E5FA-46CF-4B4F-8382-B88F3D2310E6}" dt="2023-04-10T22:49:50.064" v="1298" actId="20577"/>
        <pc:sldMkLst>
          <pc:docMk/>
          <pc:sldMk cId="2873081106" sldId="323"/>
        </pc:sldMkLst>
        <pc:spChg chg="mod">
          <ac:chgData name="Brenden Eum" userId="44ab4693-4e2c-41e8-b41c-b7f3140c20bd" providerId="ADAL" clId="{D027E5FA-46CF-4B4F-8382-B88F3D2310E6}" dt="2023-04-10T22:49:50.064" v="1298" actId="20577"/>
          <ac:spMkLst>
            <pc:docMk/>
            <pc:sldMk cId="2873081106" sldId="323"/>
            <ac:spMk id="4" creationId="{134E80AF-1BF8-14B3-4D3A-3331AA88ECED}"/>
          </ac:spMkLst>
        </pc:spChg>
      </pc:sldChg>
      <pc:sldChg chg="add mod modShow">
        <pc:chgData name="Brenden Eum" userId="44ab4693-4e2c-41e8-b41c-b7f3140c20bd" providerId="ADAL" clId="{D027E5FA-46CF-4B4F-8382-B88F3D2310E6}" dt="2023-04-10T19:35:27.407" v="258" actId="729"/>
        <pc:sldMkLst>
          <pc:docMk/>
          <pc:sldMk cId="2909949946" sldId="324"/>
        </pc:sldMkLst>
      </pc:sldChg>
      <pc:sldChg chg="add mod modShow">
        <pc:chgData name="Brenden Eum" userId="44ab4693-4e2c-41e8-b41c-b7f3140c20bd" providerId="ADAL" clId="{D027E5FA-46CF-4B4F-8382-B88F3D2310E6}" dt="2023-04-10T19:35:27.407" v="258" actId="729"/>
        <pc:sldMkLst>
          <pc:docMk/>
          <pc:sldMk cId="220583272" sldId="325"/>
        </pc:sldMkLst>
      </pc:sldChg>
      <pc:sldChg chg="modSp add mod modShow">
        <pc:chgData name="Brenden Eum" userId="44ab4693-4e2c-41e8-b41c-b7f3140c20bd" providerId="ADAL" clId="{D027E5FA-46CF-4B4F-8382-B88F3D2310E6}" dt="2023-04-10T21:45:32.472" v="496" actId="1076"/>
        <pc:sldMkLst>
          <pc:docMk/>
          <pc:sldMk cId="3195531887" sldId="326"/>
        </pc:sldMkLst>
        <pc:picChg chg="mod ord">
          <ac:chgData name="Brenden Eum" userId="44ab4693-4e2c-41e8-b41c-b7f3140c20bd" providerId="ADAL" clId="{D027E5FA-46CF-4B4F-8382-B88F3D2310E6}" dt="2023-04-10T21:45:32.472" v="496" actId="1076"/>
          <ac:picMkLst>
            <pc:docMk/>
            <pc:sldMk cId="3195531887" sldId="326"/>
            <ac:picMk id="6" creationId="{39F518F6-C44C-2C4E-4D6D-99C015152A23}"/>
          </ac:picMkLst>
        </pc:picChg>
      </pc:sldChg>
      <pc:sldChg chg="add mod modShow">
        <pc:chgData name="Brenden Eum" userId="44ab4693-4e2c-41e8-b41c-b7f3140c20bd" providerId="ADAL" clId="{D027E5FA-46CF-4B4F-8382-B88F3D2310E6}" dt="2023-04-10T19:35:27.407" v="258" actId="729"/>
        <pc:sldMkLst>
          <pc:docMk/>
          <pc:sldMk cId="665735730" sldId="327"/>
        </pc:sldMkLst>
      </pc:sldChg>
      <pc:sldChg chg="modSp add mod modShow">
        <pc:chgData name="Brenden Eum" userId="44ab4693-4e2c-41e8-b41c-b7f3140c20bd" providerId="ADAL" clId="{D027E5FA-46CF-4B4F-8382-B88F3D2310E6}" dt="2023-04-10T22:53:08.268" v="1336" actId="20577"/>
        <pc:sldMkLst>
          <pc:docMk/>
          <pc:sldMk cId="3762094158" sldId="338"/>
        </pc:sldMkLst>
        <pc:spChg chg="mod">
          <ac:chgData name="Brenden Eum" userId="44ab4693-4e2c-41e8-b41c-b7f3140c20bd" providerId="ADAL" clId="{D027E5FA-46CF-4B4F-8382-B88F3D2310E6}" dt="2023-04-10T22:53:08.268" v="1336" actId="20577"/>
          <ac:spMkLst>
            <pc:docMk/>
            <pc:sldMk cId="3762094158" sldId="338"/>
            <ac:spMk id="2" creationId="{721DD68B-A9E3-F7F6-FF3E-45FCC300AA1D}"/>
          </ac:spMkLst>
        </pc:spChg>
      </pc:sldChg>
      <pc:sldChg chg="modSp add mod modAnim modShow">
        <pc:chgData name="Brenden Eum" userId="44ab4693-4e2c-41e8-b41c-b7f3140c20bd" providerId="ADAL" clId="{D027E5FA-46CF-4B4F-8382-B88F3D2310E6}" dt="2023-04-11T17:47:39.103" v="2234"/>
        <pc:sldMkLst>
          <pc:docMk/>
          <pc:sldMk cId="3557450953" sldId="339"/>
        </pc:sldMkLst>
        <pc:spChg chg="mod">
          <ac:chgData name="Brenden Eum" userId="44ab4693-4e2c-41e8-b41c-b7f3140c20bd" providerId="ADAL" clId="{D027E5FA-46CF-4B4F-8382-B88F3D2310E6}" dt="2023-04-10T22:55:10.094" v="1380" actId="208"/>
          <ac:spMkLst>
            <pc:docMk/>
            <pc:sldMk cId="3557450953" sldId="339"/>
            <ac:spMk id="13" creationId="{6A537D3B-A8C7-5ED7-0E9F-4CB84BD56EEC}"/>
          </ac:spMkLst>
        </pc:spChg>
        <pc:picChg chg="mod">
          <ac:chgData name="Brenden Eum" userId="44ab4693-4e2c-41e8-b41c-b7f3140c20bd" providerId="ADAL" clId="{D027E5FA-46CF-4B4F-8382-B88F3D2310E6}" dt="2023-04-10T22:54:37.610" v="1377" actId="1076"/>
          <ac:picMkLst>
            <pc:docMk/>
            <pc:sldMk cId="3557450953" sldId="339"/>
            <ac:picMk id="6" creationId="{E64E4996-C48F-627D-B392-F9AB15D9AAE8}"/>
          </ac:picMkLst>
        </pc:picChg>
        <pc:picChg chg="mod">
          <ac:chgData name="Brenden Eum" userId="44ab4693-4e2c-41e8-b41c-b7f3140c20bd" providerId="ADAL" clId="{D027E5FA-46CF-4B4F-8382-B88F3D2310E6}" dt="2023-04-10T22:54:31.177" v="1376" actId="1076"/>
          <ac:picMkLst>
            <pc:docMk/>
            <pc:sldMk cId="3557450953" sldId="339"/>
            <ac:picMk id="8" creationId="{21D2D1F2-5138-4BA4-C1E9-0431ECFAB9BB}"/>
          </ac:picMkLst>
        </pc:picChg>
        <pc:cxnChg chg="mod">
          <ac:chgData name="Brenden Eum" userId="44ab4693-4e2c-41e8-b41c-b7f3140c20bd" providerId="ADAL" clId="{D027E5FA-46CF-4B4F-8382-B88F3D2310E6}" dt="2023-04-10T22:55:10.094" v="1380" actId="208"/>
          <ac:cxnSpMkLst>
            <pc:docMk/>
            <pc:sldMk cId="3557450953" sldId="339"/>
            <ac:cxnSpMk id="10" creationId="{762FCE50-970B-E382-3DD9-7E43A6B6C653}"/>
          </ac:cxnSpMkLst>
        </pc:cxnChg>
      </pc:sldChg>
      <pc:sldChg chg="add del mod ord modShow">
        <pc:chgData name="Brenden Eum" userId="44ab4693-4e2c-41e8-b41c-b7f3140c20bd" providerId="ADAL" clId="{D027E5FA-46CF-4B4F-8382-B88F3D2310E6}" dt="2023-04-10T22:58:22.862" v="1478"/>
        <pc:sldMkLst>
          <pc:docMk/>
          <pc:sldMk cId="183686391" sldId="340"/>
        </pc:sldMkLst>
      </pc:sldChg>
      <pc:sldChg chg="modSp add mod ord modShow">
        <pc:chgData name="Brenden Eum" userId="44ab4693-4e2c-41e8-b41c-b7f3140c20bd" providerId="ADAL" clId="{D027E5FA-46CF-4B4F-8382-B88F3D2310E6}" dt="2023-04-10T22:56:31.912" v="1467" actId="14100"/>
        <pc:sldMkLst>
          <pc:docMk/>
          <pc:sldMk cId="1423149774" sldId="341"/>
        </pc:sldMkLst>
        <pc:spChg chg="mod">
          <ac:chgData name="Brenden Eum" userId="44ab4693-4e2c-41e8-b41c-b7f3140c20bd" providerId="ADAL" clId="{D027E5FA-46CF-4B4F-8382-B88F3D2310E6}" dt="2023-04-10T22:56:31.912" v="1467" actId="14100"/>
          <ac:spMkLst>
            <pc:docMk/>
            <pc:sldMk cId="1423149774" sldId="341"/>
            <ac:spMk id="2" creationId="{97036260-C31C-95DB-67AD-AD62A122D559}"/>
          </ac:spMkLst>
        </pc:spChg>
        <pc:picChg chg="mod">
          <ac:chgData name="Brenden Eum" userId="44ab4693-4e2c-41e8-b41c-b7f3140c20bd" providerId="ADAL" clId="{D027E5FA-46CF-4B4F-8382-B88F3D2310E6}" dt="2023-04-10T22:56:27.310" v="1466" actId="1036"/>
          <ac:picMkLst>
            <pc:docMk/>
            <pc:sldMk cId="1423149774" sldId="341"/>
            <ac:picMk id="5" creationId="{0E268552-9466-A60B-02A9-07CB53882620}"/>
          </ac:picMkLst>
        </pc:picChg>
        <pc:picChg chg="mod">
          <ac:chgData name="Brenden Eum" userId="44ab4693-4e2c-41e8-b41c-b7f3140c20bd" providerId="ADAL" clId="{D027E5FA-46CF-4B4F-8382-B88F3D2310E6}" dt="2023-04-10T22:56:27.310" v="1466" actId="1036"/>
          <ac:picMkLst>
            <pc:docMk/>
            <pc:sldMk cId="1423149774" sldId="341"/>
            <ac:picMk id="6" creationId="{11470FEA-726E-F344-0ADB-3D54137E504D}"/>
          </ac:picMkLst>
        </pc:picChg>
      </pc:sldChg>
      <pc:sldChg chg="add del mod modShow">
        <pc:chgData name="Brenden Eum" userId="44ab4693-4e2c-41e8-b41c-b7f3140c20bd" providerId="ADAL" clId="{D027E5FA-46CF-4B4F-8382-B88F3D2310E6}" dt="2023-04-10T22:58:06.354" v="1473" actId="47"/>
        <pc:sldMkLst>
          <pc:docMk/>
          <pc:sldMk cId="1211623638" sldId="342"/>
        </pc:sldMkLst>
      </pc:sldChg>
      <pc:sldChg chg="modSp add del mod modShow">
        <pc:chgData name="Brenden Eum" userId="44ab4693-4e2c-41e8-b41c-b7f3140c20bd" providerId="ADAL" clId="{D027E5FA-46CF-4B4F-8382-B88F3D2310E6}" dt="2023-04-10T23:18:48.123" v="2041" actId="47"/>
        <pc:sldMkLst>
          <pc:docMk/>
          <pc:sldMk cId="3993384588" sldId="343"/>
        </pc:sldMkLst>
        <pc:spChg chg="mod">
          <ac:chgData name="Brenden Eum" userId="44ab4693-4e2c-41e8-b41c-b7f3140c20bd" providerId="ADAL" clId="{D027E5FA-46CF-4B4F-8382-B88F3D2310E6}" dt="2023-04-10T23:00:20.263" v="1479" actId="20577"/>
          <ac:spMkLst>
            <pc:docMk/>
            <pc:sldMk cId="3993384588" sldId="343"/>
            <ac:spMk id="2" creationId="{4CE1563B-BB42-9D23-90CB-D1BB7C259A31}"/>
          </ac:spMkLst>
        </pc:spChg>
      </pc:sldChg>
      <pc:sldChg chg="add mod modShow">
        <pc:chgData name="Brenden Eum" userId="44ab4693-4e2c-41e8-b41c-b7f3140c20bd" providerId="ADAL" clId="{D027E5FA-46CF-4B4F-8382-B88F3D2310E6}" dt="2023-04-10T19:35:27.407" v="258" actId="729"/>
        <pc:sldMkLst>
          <pc:docMk/>
          <pc:sldMk cId="927337801" sldId="344"/>
        </pc:sldMkLst>
      </pc:sldChg>
      <pc:sldChg chg="add del mod modShow">
        <pc:chgData name="Brenden Eum" userId="44ab4693-4e2c-41e8-b41c-b7f3140c20bd" providerId="ADAL" clId="{D027E5FA-46CF-4B4F-8382-B88F3D2310E6}" dt="2023-04-10T22:51:44.751" v="1304" actId="47"/>
        <pc:sldMkLst>
          <pc:docMk/>
          <pc:sldMk cId="1263672910" sldId="346"/>
        </pc:sldMkLst>
      </pc:sldChg>
      <pc:sldChg chg="modSp add mod modShow">
        <pc:chgData name="Brenden Eum" userId="44ab4693-4e2c-41e8-b41c-b7f3140c20bd" providerId="ADAL" clId="{D027E5FA-46CF-4B4F-8382-B88F3D2310E6}" dt="2023-04-10T22:53:18.802" v="1370" actId="20577"/>
        <pc:sldMkLst>
          <pc:docMk/>
          <pc:sldMk cId="4005852325" sldId="418"/>
        </pc:sldMkLst>
        <pc:spChg chg="mod">
          <ac:chgData name="Brenden Eum" userId="44ab4693-4e2c-41e8-b41c-b7f3140c20bd" providerId="ADAL" clId="{D027E5FA-46CF-4B4F-8382-B88F3D2310E6}" dt="2023-04-10T22:53:18.802" v="1370" actId="20577"/>
          <ac:spMkLst>
            <pc:docMk/>
            <pc:sldMk cId="4005852325" sldId="418"/>
            <ac:spMk id="2" creationId="{4303D81E-E8A7-047F-C631-837F03C6DACA}"/>
          </ac:spMkLst>
        </pc:spChg>
      </pc:sldChg>
      <pc:sldChg chg="add del mod modShow">
        <pc:chgData name="Brenden Eum" userId="44ab4693-4e2c-41e8-b41c-b7f3140c20bd" providerId="ADAL" clId="{D027E5FA-46CF-4B4F-8382-B88F3D2310E6}" dt="2023-04-10T22:55:29.699" v="1381" actId="47"/>
        <pc:sldMkLst>
          <pc:docMk/>
          <pc:sldMk cId="572609745" sldId="424"/>
        </pc:sldMkLst>
      </pc:sldChg>
      <pc:sldChg chg="add del mod ord modShow">
        <pc:chgData name="Brenden Eum" userId="44ab4693-4e2c-41e8-b41c-b7f3140c20bd" providerId="ADAL" clId="{D027E5FA-46CF-4B4F-8382-B88F3D2310E6}" dt="2023-04-10T22:55:49.191" v="1384" actId="47"/>
        <pc:sldMkLst>
          <pc:docMk/>
          <pc:sldMk cId="3490472145" sldId="425"/>
        </pc:sldMkLst>
      </pc:sldChg>
      <pc:sldChg chg="addSp delSp modSp new mod modAnim">
        <pc:chgData name="Brenden Eum" userId="44ab4693-4e2c-41e8-b41c-b7f3140c20bd" providerId="ADAL" clId="{D027E5FA-46CF-4B4F-8382-B88F3D2310E6}" dt="2023-04-11T17:08:17.828" v="2067" actId="1076"/>
        <pc:sldMkLst>
          <pc:docMk/>
          <pc:sldMk cId="1860077050" sldId="426"/>
        </pc:sldMkLst>
        <pc:spChg chg="add del mod ord">
          <ac:chgData name="Brenden Eum" userId="44ab4693-4e2c-41e8-b41c-b7f3140c20bd" providerId="ADAL" clId="{D027E5FA-46CF-4B4F-8382-B88F3D2310E6}" dt="2023-04-10T19:59:17.712" v="288" actId="478"/>
          <ac:spMkLst>
            <pc:docMk/>
            <pc:sldMk cId="1860077050" sldId="426"/>
            <ac:spMk id="4" creationId="{E27ABD63-86AB-AFAC-FF47-E516FC5DEFCC}"/>
          </ac:spMkLst>
        </pc:spChg>
        <pc:picChg chg="add del">
          <ac:chgData name="Brenden Eum" userId="44ab4693-4e2c-41e8-b41c-b7f3140c20bd" providerId="ADAL" clId="{D027E5FA-46CF-4B4F-8382-B88F3D2310E6}" dt="2023-04-10T19:56:34.993" v="264" actId="478"/>
          <ac:picMkLst>
            <pc:docMk/>
            <pc:sldMk cId="1860077050" sldId="426"/>
            <ac:picMk id="2050" creationId="{2A34FCD3-12D6-0F9C-541E-8DFF87989DC6}"/>
          </ac:picMkLst>
        </pc:picChg>
        <pc:picChg chg="add del mod">
          <ac:chgData name="Brenden Eum" userId="44ab4693-4e2c-41e8-b41c-b7f3140c20bd" providerId="ADAL" clId="{D027E5FA-46CF-4B4F-8382-B88F3D2310E6}" dt="2023-04-10T19:58:03.901" v="276" actId="478"/>
          <ac:picMkLst>
            <pc:docMk/>
            <pc:sldMk cId="1860077050" sldId="426"/>
            <ac:picMk id="2052" creationId="{B4763277-7B5A-586E-7C24-31FE2AE40561}"/>
          </ac:picMkLst>
        </pc:picChg>
        <pc:picChg chg="add mod">
          <ac:chgData name="Brenden Eum" userId="44ab4693-4e2c-41e8-b41c-b7f3140c20bd" providerId="ADAL" clId="{D027E5FA-46CF-4B4F-8382-B88F3D2310E6}" dt="2023-04-11T17:08:17.828" v="2067" actId="1076"/>
          <ac:picMkLst>
            <pc:docMk/>
            <pc:sldMk cId="1860077050" sldId="426"/>
            <ac:picMk id="2054" creationId="{1C88E956-06B6-2CA3-4179-75500B9F1D53}"/>
          </ac:picMkLst>
        </pc:picChg>
        <pc:picChg chg="add mod">
          <ac:chgData name="Brenden Eum" userId="44ab4693-4e2c-41e8-b41c-b7f3140c20bd" providerId="ADAL" clId="{D027E5FA-46CF-4B4F-8382-B88F3D2310E6}" dt="2023-04-11T17:08:17.828" v="2067" actId="1076"/>
          <ac:picMkLst>
            <pc:docMk/>
            <pc:sldMk cId="1860077050" sldId="426"/>
            <ac:picMk id="2056" creationId="{809BAA43-4511-1AF2-FD7D-188460C442FC}"/>
          </ac:picMkLst>
        </pc:picChg>
      </pc:sldChg>
      <pc:sldChg chg="addSp modSp new mod modAnim">
        <pc:chgData name="Brenden Eum" userId="44ab4693-4e2c-41e8-b41c-b7f3140c20bd" providerId="ADAL" clId="{D027E5FA-46CF-4B4F-8382-B88F3D2310E6}" dt="2023-04-11T17:10:43.931" v="2068"/>
        <pc:sldMkLst>
          <pc:docMk/>
          <pc:sldMk cId="3332569849" sldId="427"/>
        </pc:sldMkLst>
        <pc:spChg chg="add mod">
          <ac:chgData name="Brenden Eum" userId="44ab4693-4e2c-41e8-b41c-b7f3140c20bd" providerId="ADAL" clId="{D027E5FA-46CF-4B4F-8382-B88F3D2310E6}" dt="2023-04-10T21:32:29.559" v="419" actId="1076"/>
          <ac:spMkLst>
            <pc:docMk/>
            <pc:sldMk cId="3332569849" sldId="427"/>
            <ac:spMk id="4" creationId="{AE6BD638-2E6F-2339-7370-EE8E6E7B9208}"/>
          </ac:spMkLst>
        </pc:spChg>
        <pc:picChg chg="add mod">
          <ac:chgData name="Brenden Eum" userId="44ab4693-4e2c-41e8-b41c-b7f3140c20bd" providerId="ADAL" clId="{D027E5FA-46CF-4B4F-8382-B88F3D2310E6}" dt="2023-04-10T21:28:31.759" v="316" actId="1076"/>
          <ac:picMkLst>
            <pc:docMk/>
            <pc:sldMk cId="3332569849" sldId="427"/>
            <ac:picMk id="3074" creationId="{9BDFECBB-CF82-F2BC-10AE-2F71594E3CDD}"/>
          </ac:picMkLst>
        </pc:picChg>
        <pc:picChg chg="add mod">
          <ac:chgData name="Brenden Eum" userId="44ab4693-4e2c-41e8-b41c-b7f3140c20bd" providerId="ADAL" clId="{D027E5FA-46CF-4B4F-8382-B88F3D2310E6}" dt="2023-04-10T21:28:34.711" v="317" actId="1076"/>
          <ac:picMkLst>
            <pc:docMk/>
            <pc:sldMk cId="3332569849" sldId="427"/>
            <ac:picMk id="3076" creationId="{836FF965-5C05-74BD-E094-35F26AD80512}"/>
          </ac:picMkLst>
        </pc:picChg>
      </pc:sldChg>
      <pc:sldChg chg="new del">
        <pc:chgData name="Brenden Eum" userId="44ab4693-4e2c-41e8-b41c-b7f3140c20bd" providerId="ADAL" clId="{D027E5FA-46CF-4B4F-8382-B88F3D2310E6}" dt="2023-04-10T21:39:02.930" v="422" actId="47"/>
        <pc:sldMkLst>
          <pc:docMk/>
          <pc:sldMk cId="2436289349" sldId="428"/>
        </pc:sldMkLst>
      </pc:sldChg>
      <pc:sldChg chg="modSp new mod">
        <pc:chgData name="Brenden Eum" userId="44ab4693-4e2c-41e8-b41c-b7f3140c20bd" providerId="ADAL" clId="{D027E5FA-46CF-4B4F-8382-B88F3D2310E6}" dt="2023-04-11T17:16:26.936" v="2097" actId="20577"/>
        <pc:sldMkLst>
          <pc:docMk/>
          <pc:sldMk cId="3706154596" sldId="429"/>
        </pc:sldMkLst>
        <pc:spChg chg="mod">
          <ac:chgData name="Brenden Eum" userId="44ab4693-4e2c-41e8-b41c-b7f3140c20bd" providerId="ADAL" clId="{D027E5FA-46CF-4B4F-8382-B88F3D2310E6}" dt="2023-04-11T17:16:26.936" v="2097" actId="20577"/>
          <ac:spMkLst>
            <pc:docMk/>
            <pc:sldMk cId="3706154596" sldId="429"/>
            <ac:spMk id="2" creationId="{7457E75B-4617-D9DC-6FC5-EE8877877C3D}"/>
          </ac:spMkLst>
        </pc:spChg>
      </pc:sldChg>
      <pc:sldChg chg="addSp delSp modSp new mod modAnim">
        <pc:chgData name="Brenden Eum" userId="44ab4693-4e2c-41e8-b41c-b7f3140c20bd" providerId="ADAL" clId="{D027E5FA-46CF-4B4F-8382-B88F3D2310E6}" dt="2023-04-11T17:15:34.035" v="2078" actId="1076"/>
        <pc:sldMkLst>
          <pc:docMk/>
          <pc:sldMk cId="3872751636" sldId="430"/>
        </pc:sldMkLst>
        <pc:spChg chg="add del mod">
          <ac:chgData name="Brenden Eum" userId="44ab4693-4e2c-41e8-b41c-b7f3140c20bd" providerId="ADAL" clId="{D027E5FA-46CF-4B4F-8382-B88F3D2310E6}" dt="2023-04-10T22:00:24.927" v="584" actId="478"/>
          <ac:spMkLst>
            <pc:docMk/>
            <pc:sldMk cId="3872751636" sldId="430"/>
            <ac:spMk id="4" creationId="{0D06BD1C-EBE9-609F-7A25-6F2396A2E7D3}"/>
          </ac:spMkLst>
        </pc:spChg>
        <pc:picChg chg="add del mod">
          <ac:chgData name="Brenden Eum" userId="44ab4693-4e2c-41e8-b41c-b7f3140c20bd" providerId="ADAL" clId="{D027E5FA-46CF-4B4F-8382-B88F3D2310E6}" dt="2023-04-10T22:05:46.083" v="587" actId="478"/>
          <ac:picMkLst>
            <pc:docMk/>
            <pc:sldMk cId="3872751636" sldId="430"/>
            <ac:picMk id="6" creationId="{DEA7B631-2E03-33AE-1F36-24DE39CDB68C}"/>
          </ac:picMkLst>
        </pc:picChg>
        <pc:picChg chg="add del mod">
          <ac:chgData name="Brenden Eum" userId="44ab4693-4e2c-41e8-b41c-b7f3140c20bd" providerId="ADAL" clId="{D027E5FA-46CF-4B4F-8382-B88F3D2310E6}" dt="2023-04-10T22:05:48.589" v="588" actId="478"/>
          <ac:picMkLst>
            <pc:docMk/>
            <pc:sldMk cId="3872751636" sldId="430"/>
            <ac:picMk id="8" creationId="{31881CCD-718C-0DF2-50D2-711F95F6DE19}"/>
          </ac:picMkLst>
        </pc:picChg>
        <pc:picChg chg="add mod">
          <ac:chgData name="Brenden Eum" userId="44ab4693-4e2c-41e8-b41c-b7f3140c20bd" providerId="ADAL" clId="{D027E5FA-46CF-4B4F-8382-B88F3D2310E6}" dt="2023-04-11T17:13:39.639" v="2074" actId="1076"/>
          <ac:picMkLst>
            <pc:docMk/>
            <pc:sldMk cId="3872751636" sldId="430"/>
            <ac:picMk id="10" creationId="{054FA805-3655-0FB5-C30E-DAB2E390DB6B}"/>
          </ac:picMkLst>
        </pc:picChg>
        <pc:picChg chg="add del">
          <ac:chgData name="Brenden Eum" userId="44ab4693-4e2c-41e8-b41c-b7f3140c20bd" providerId="ADAL" clId="{D027E5FA-46CF-4B4F-8382-B88F3D2310E6}" dt="2023-04-10T21:42:34.659" v="482" actId="478"/>
          <ac:picMkLst>
            <pc:docMk/>
            <pc:sldMk cId="3872751636" sldId="430"/>
            <ac:picMk id="4098" creationId="{2C3715E4-1F3A-9618-BB58-B0DC9D77411A}"/>
          </ac:picMkLst>
        </pc:picChg>
        <pc:picChg chg="add mod">
          <ac:chgData name="Brenden Eum" userId="44ab4693-4e2c-41e8-b41c-b7f3140c20bd" providerId="ADAL" clId="{D027E5FA-46CF-4B4F-8382-B88F3D2310E6}" dt="2023-04-11T17:15:34.035" v="2078" actId="1076"/>
          <ac:picMkLst>
            <pc:docMk/>
            <pc:sldMk cId="3872751636" sldId="430"/>
            <ac:picMk id="4100" creationId="{62C3FD0D-D188-EBED-FFF9-855DC21730D5}"/>
          </ac:picMkLst>
        </pc:picChg>
      </pc:sldChg>
      <pc:sldChg chg="addSp delSp modSp new">
        <pc:chgData name="Brenden Eum" userId="44ab4693-4e2c-41e8-b41c-b7f3140c20bd" providerId="ADAL" clId="{D027E5FA-46CF-4B4F-8382-B88F3D2310E6}" dt="2023-04-11T17:08:12.677" v="2066" actId="1076"/>
        <pc:sldMkLst>
          <pc:docMk/>
          <pc:sldMk cId="1919954078" sldId="431"/>
        </pc:sldMkLst>
        <pc:picChg chg="add mod">
          <ac:chgData name="Brenden Eum" userId="44ab4693-4e2c-41e8-b41c-b7f3140c20bd" providerId="ADAL" clId="{D027E5FA-46CF-4B4F-8382-B88F3D2310E6}" dt="2023-04-11T17:08:12.677" v="2066" actId="1076"/>
          <ac:picMkLst>
            <pc:docMk/>
            <pc:sldMk cId="1919954078" sldId="431"/>
            <ac:picMk id="5122" creationId="{6A3002EE-501B-5EB9-D05A-5E51AC02E58E}"/>
          </ac:picMkLst>
        </pc:picChg>
        <pc:picChg chg="add del mod">
          <ac:chgData name="Brenden Eum" userId="44ab4693-4e2c-41e8-b41c-b7f3140c20bd" providerId="ADAL" clId="{D027E5FA-46CF-4B4F-8382-B88F3D2310E6}" dt="2023-04-10T21:48:28.389" v="514" actId="478"/>
          <ac:picMkLst>
            <pc:docMk/>
            <pc:sldMk cId="1919954078" sldId="431"/>
            <ac:picMk id="5124" creationId="{EDBFA908-EB94-9FCC-07FC-6F0E3DC93979}"/>
          </ac:picMkLst>
        </pc:picChg>
      </pc:sldChg>
      <pc:sldChg chg="addSp delSp modSp new mod ord modAnim modNotesTx">
        <pc:chgData name="Brenden Eum" userId="44ab4693-4e2c-41e8-b41c-b7f3140c20bd" providerId="ADAL" clId="{D027E5FA-46CF-4B4F-8382-B88F3D2310E6}" dt="2023-04-11T17:10:52.304" v="2070"/>
        <pc:sldMkLst>
          <pc:docMk/>
          <pc:sldMk cId="3216893929" sldId="432"/>
        </pc:sldMkLst>
        <pc:spChg chg="add del mod">
          <ac:chgData name="Brenden Eum" userId="44ab4693-4e2c-41e8-b41c-b7f3140c20bd" providerId="ADAL" clId="{D027E5FA-46CF-4B4F-8382-B88F3D2310E6}" dt="2023-04-10T22:33:32.705" v="1005" actId="20577"/>
          <ac:spMkLst>
            <pc:docMk/>
            <pc:sldMk cId="3216893929" sldId="432"/>
            <ac:spMk id="4" creationId="{96FEA2ED-4ACF-4DAD-5E37-FE11A67CA673}"/>
          </ac:spMkLst>
        </pc:spChg>
        <pc:picChg chg="add del mod">
          <ac:chgData name="Brenden Eum" userId="44ab4693-4e2c-41e8-b41c-b7f3140c20bd" providerId="ADAL" clId="{D027E5FA-46CF-4B4F-8382-B88F3D2310E6}" dt="2023-04-10T22:37:36.939" v="1013" actId="478"/>
          <ac:picMkLst>
            <pc:docMk/>
            <pc:sldMk cId="3216893929" sldId="432"/>
            <ac:picMk id="6" creationId="{A4A22963-E959-FDD3-B75E-A9FC01D33C0A}"/>
          </ac:picMkLst>
        </pc:picChg>
        <pc:picChg chg="add mod">
          <ac:chgData name="Brenden Eum" userId="44ab4693-4e2c-41e8-b41c-b7f3140c20bd" providerId="ADAL" clId="{D027E5FA-46CF-4B4F-8382-B88F3D2310E6}" dt="2023-04-10T22:38:06.392" v="1021" actId="1076"/>
          <ac:picMkLst>
            <pc:docMk/>
            <pc:sldMk cId="3216893929" sldId="432"/>
            <ac:picMk id="8" creationId="{82DF5DF2-1220-26D3-A36C-39B8D91DC9A4}"/>
          </ac:picMkLst>
        </pc:picChg>
        <pc:picChg chg="add mod">
          <ac:chgData name="Brenden Eum" userId="44ab4693-4e2c-41e8-b41c-b7f3140c20bd" providerId="ADAL" clId="{D027E5FA-46CF-4B4F-8382-B88F3D2310E6}" dt="2023-04-10T22:33:17.256" v="956" actId="1076"/>
          <ac:picMkLst>
            <pc:docMk/>
            <pc:sldMk cId="3216893929" sldId="432"/>
            <ac:picMk id="6146" creationId="{DA41B596-873C-92B3-4A3E-873D8C626740}"/>
          </ac:picMkLst>
        </pc:picChg>
      </pc:sldChg>
      <pc:sldChg chg="add del">
        <pc:chgData name="Brenden Eum" userId="44ab4693-4e2c-41e8-b41c-b7f3140c20bd" providerId="ADAL" clId="{D027E5FA-46CF-4B4F-8382-B88F3D2310E6}" dt="2023-04-10T22:47:29.198" v="1262" actId="47"/>
        <pc:sldMkLst>
          <pc:docMk/>
          <pc:sldMk cId="3855522475" sldId="433"/>
        </pc:sldMkLst>
      </pc:sldChg>
      <pc:sldChg chg="add ord">
        <pc:chgData name="Brenden Eum" userId="44ab4693-4e2c-41e8-b41c-b7f3140c20bd" providerId="ADAL" clId="{D027E5FA-46CF-4B4F-8382-B88F3D2310E6}" dt="2023-04-10T22:47:31.328" v="1265"/>
        <pc:sldMkLst>
          <pc:docMk/>
          <pc:sldMk cId="4162140162" sldId="433"/>
        </pc:sldMkLst>
      </pc:sldChg>
      <pc:sldChg chg="addSp modSp new mod modShow">
        <pc:chgData name="Brenden Eum" userId="44ab4693-4e2c-41e8-b41c-b7f3140c20bd" providerId="ADAL" clId="{D027E5FA-46CF-4B4F-8382-B88F3D2310E6}" dt="2023-04-10T22:57:58.192" v="1472" actId="729"/>
        <pc:sldMkLst>
          <pc:docMk/>
          <pc:sldMk cId="1995634903" sldId="434"/>
        </pc:sldMkLst>
        <pc:picChg chg="add mod">
          <ac:chgData name="Brenden Eum" userId="44ab4693-4e2c-41e8-b41c-b7f3140c20bd" providerId="ADAL" clId="{D027E5FA-46CF-4B4F-8382-B88F3D2310E6}" dt="2023-04-10T22:57:30.920" v="1471" actId="1076"/>
          <ac:picMkLst>
            <pc:docMk/>
            <pc:sldMk cId="1995634903" sldId="434"/>
            <ac:picMk id="7170" creationId="{84E85EAC-72B9-9371-4192-15BEE9A0ABC1}"/>
          </ac:picMkLst>
        </pc:picChg>
      </pc:sldChg>
      <pc:sldChg chg="modSp new mod modAnim">
        <pc:chgData name="Brenden Eum" userId="44ab4693-4e2c-41e8-b41c-b7f3140c20bd" providerId="ADAL" clId="{D027E5FA-46CF-4B4F-8382-B88F3D2310E6}" dt="2023-04-11T17:51:31.661" v="2237"/>
        <pc:sldMkLst>
          <pc:docMk/>
          <pc:sldMk cId="373170600" sldId="435"/>
        </pc:sldMkLst>
        <pc:spChg chg="mod">
          <ac:chgData name="Brenden Eum" userId="44ab4693-4e2c-41e8-b41c-b7f3140c20bd" providerId="ADAL" clId="{D027E5FA-46CF-4B4F-8382-B88F3D2310E6}" dt="2023-04-10T23:00:35.833" v="1501" actId="20577"/>
          <ac:spMkLst>
            <pc:docMk/>
            <pc:sldMk cId="373170600" sldId="435"/>
            <ac:spMk id="2" creationId="{A982EB7E-E6AB-9E43-DBBA-38B9F5990317}"/>
          </ac:spMkLst>
        </pc:spChg>
        <pc:spChg chg="mod">
          <ac:chgData name="Brenden Eum" userId="44ab4693-4e2c-41e8-b41c-b7f3140c20bd" providerId="ADAL" clId="{D027E5FA-46CF-4B4F-8382-B88F3D2310E6}" dt="2023-04-10T23:13:27.953" v="2038" actId="20577"/>
          <ac:spMkLst>
            <pc:docMk/>
            <pc:sldMk cId="373170600" sldId="435"/>
            <ac:spMk id="3" creationId="{70C02001-BCE0-86AE-07F0-26778A3121DA}"/>
          </ac:spMkLst>
        </pc:spChg>
      </pc:sldChg>
      <pc:sldChg chg="addSp modSp new mod ord">
        <pc:chgData name="Brenden Eum" userId="44ab4693-4e2c-41e8-b41c-b7f3140c20bd" providerId="ADAL" clId="{D027E5FA-46CF-4B4F-8382-B88F3D2310E6}" dt="2023-04-11T17:31:55.217" v="2216" actId="1076"/>
        <pc:sldMkLst>
          <pc:docMk/>
          <pc:sldMk cId="25834546" sldId="436"/>
        </pc:sldMkLst>
        <pc:picChg chg="add mod">
          <ac:chgData name="Brenden Eum" userId="44ab4693-4e2c-41e8-b41c-b7f3140c20bd" providerId="ADAL" clId="{D027E5FA-46CF-4B4F-8382-B88F3D2310E6}" dt="2023-04-11T17:31:31.489" v="2214" actId="1076"/>
          <ac:picMkLst>
            <pc:docMk/>
            <pc:sldMk cId="25834546" sldId="436"/>
            <ac:picMk id="5" creationId="{FA0C269C-A74E-E1EB-0050-117D2ECA9E0A}"/>
          </ac:picMkLst>
        </pc:picChg>
        <pc:picChg chg="add mod">
          <ac:chgData name="Brenden Eum" userId="44ab4693-4e2c-41e8-b41c-b7f3140c20bd" providerId="ADAL" clId="{D027E5FA-46CF-4B4F-8382-B88F3D2310E6}" dt="2023-04-11T17:31:55.217" v="2216" actId="1076"/>
          <ac:picMkLst>
            <pc:docMk/>
            <pc:sldMk cId="25834546" sldId="436"/>
            <ac:picMk id="7" creationId="{7AA3724C-C699-70EE-56DE-5C3AFD4C8A50}"/>
          </ac:picMkLst>
        </pc:picChg>
      </pc:sldChg>
      <pc:sldChg chg="modSp add del mod ord modAnim">
        <pc:chgData name="Brenden Eum" userId="44ab4693-4e2c-41e8-b41c-b7f3140c20bd" providerId="ADAL" clId="{D027E5FA-46CF-4B4F-8382-B88F3D2310E6}" dt="2023-04-11T17:47:40.564" v="2235" actId="47"/>
        <pc:sldMkLst>
          <pc:docMk/>
          <pc:sldMk cId="530777335" sldId="437"/>
        </pc:sldMkLst>
        <pc:spChg chg="mod">
          <ac:chgData name="Brenden Eum" userId="44ab4693-4e2c-41e8-b41c-b7f3140c20bd" providerId="ADAL" clId="{D027E5FA-46CF-4B4F-8382-B88F3D2310E6}" dt="2023-04-11T17:47:21.428" v="2232" actId="1035"/>
          <ac:spMkLst>
            <pc:docMk/>
            <pc:sldMk cId="530777335" sldId="437"/>
            <ac:spMk id="2" creationId="{B2AB6FE3-A7C0-A5B3-9778-086EC3BCE903}"/>
          </ac:spMkLst>
        </pc:spChg>
      </pc:sldChg>
      <pc:sldChg chg="add del">
        <pc:chgData name="Brenden Eum" userId="44ab4693-4e2c-41e8-b41c-b7f3140c20bd" providerId="ADAL" clId="{D027E5FA-46CF-4B4F-8382-B88F3D2310E6}" dt="2023-04-11T17:46:47.833" v="2218" actId="47"/>
        <pc:sldMkLst>
          <pc:docMk/>
          <pc:sldMk cId="1401325698" sldId="437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677911-65DF-44AF-B2A8-B593548B0E9D}" type="datetimeFigureOut">
              <a:rPr lang="en-US" smtClean="0"/>
              <a:t>9/26/23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E51173-0171-4978-9891-37B98939A8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6942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multiple domains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E51173-0171-4978-9891-37B98939A81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4808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noisy</a:t>
            </a:r>
          </a:p>
          <a:p>
            <a:pPr marL="228600" indent="-228600">
              <a:buAutoNum type="arabicPeriod"/>
            </a:pPr>
            <a:r>
              <a:rPr lang="en-US" dirty="0"/>
              <a:t>bias</a:t>
            </a:r>
          </a:p>
          <a:p>
            <a:pPr marL="228600" indent="-228600">
              <a:buAutoNum type="arabicPeriod"/>
            </a:pPr>
            <a:r>
              <a:rPr lang="en-US" dirty="0"/>
              <a:t>drift: </a:t>
            </a:r>
            <a:r>
              <a:rPr lang="en-US" dirty="0" err="1"/>
              <a:t>ddm</a:t>
            </a:r>
            <a:r>
              <a:rPr lang="en-US" dirty="0"/>
              <a:t> in value based decisions: evidence accumulated is value comparison</a:t>
            </a:r>
          </a:p>
          <a:p>
            <a:pPr marL="228600" indent="-228600">
              <a:buAutoNum type="arabicPeriod"/>
            </a:pPr>
            <a:r>
              <a:rPr lang="en-US" dirty="0"/>
              <a:t>drift</a:t>
            </a:r>
          </a:p>
          <a:p>
            <a:pPr marL="228600" indent="-228600">
              <a:buAutoNum type="arabicPeriod"/>
            </a:pPr>
            <a:r>
              <a:rPr lang="en-US" dirty="0"/>
              <a:t>sim</a:t>
            </a:r>
          </a:p>
          <a:p>
            <a:pPr marL="228600" indent="-228600">
              <a:buAutoNum type="arabicPeriod"/>
            </a:pPr>
            <a:r>
              <a:rPr lang="en-US" dirty="0"/>
              <a:t>explain fixation sampling process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E51173-0171-4978-9891-37B98939A81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2517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E1018-A7C5-D359-7B12-F419789A31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" y="1122362"/>
            <a:ext cx="10972800" cy="2439987"/>
          </a:xfrm>
        </p:spPr>
        <p:txBody>
          <a:bodyPr anchor="b">
            <a:normAutofit/>
          </a:bodyPr>
          <a:lstStyle>
            <a:lvl1pPr algn="ctr">
              <a:defRPr sz="4000">
                <a:latin typeface="Avenir LT Std 45 Book" panose="020B0502020203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60FD5B-B362-EF93-280D-8417FD1E81D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4240213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err="1"/>
              <a:t>brenden</a:t>
            </a:r>
            <a:r>
              <a:rPr lang="en-US" dirty="0"/>
              <a:t> </a:t>
            </a:r>
            <a:r>
              <a:rPr lang="en-US" dirty="0" err="1"/>
              <a:t>eum</a:t>
            </a:r>
            <a:endParaRPr lang="en-US" dirty="0"/>
          </a:p>
          <a:p>
            <a:r>
              <a:rPr lang="en-US" dirty="0" err="1"/>
              <a:t>caltech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76DBEC-BCED-C74D-6818-960DFE9AA7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90EDC-FC46-4EE9-B4C0-095E4F6B16E1}" type="datetime4">
              <a:rPr lang="en-US" smtClean="0"/>
              <a:t>September 26,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679F33-1EC6-0FCD-C601-4D77541F7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9CEE49-5E45-C049-3D1F-5A4F3C9E47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804491E-EDC5-FEAD-1353-B7E6CA4AFA4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4550" y="190501"/>
            <a:ext cx="2343150" cy="567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288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6F7786-3FDC-B5CA-E3FF-FFDD1174E6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078CE8-22EA-8A5D-5EF6-5E4BC8960A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449171-B8BC-00C9-7F19-4002DE2ABE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CE8D7B-FAE0-B3F5-B44B-EAA12034B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557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C738C95-E76C-C57D-7A3B-6808112FFA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72F5E79-67F4-E492-3969-3AFC87A3E3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DF620D-2951-445E-E371-94323BB325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3BC659-62CA-F120-E636-03DDEA1976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685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5A96F5-E0C4-9537-3B15-1ECA4644C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F4C64E-A98E-783C-AD0C-9580EDD6F8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93090F-A0C0-CEB3-7E95-3EFE7015E1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52771D-6B79-A0C5-67BA-23F6F04DC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0532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16BACE-9AB1-2A2E-1C22-44784CED63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1843087"/>
          </a:xfrm>
        </p:spPr>
        <p:txBody>
          <a:bodyPr anchor="b"/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69C00F-449A-6C51-1CE8-89DAAFEBD4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246563"/>
            <a:ext cx="10515600" cy="18430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5958FF-936C-3E39-8EE9-54E385B95E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1B3A7D-0C5F-A348-7F29-5BF895DC4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760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F3277-43CF-F81C-D97F-A23A30885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16FC7E-CFE3-9600-AD57-93B988EA20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C2437A-24E8-8671-77E4-569EC781FF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0F5A20-0683-291C-7793-098C119522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643987-3981-F710-517F-48F1E589A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374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285405-7139-B6AD-9040-F46F4BAECE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446822-9111-D670-A8F9-E3058EE3F3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478546-CFC4-FBBD-CC9C-40FE99DE3A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333FAD2-3639-BA25-5638-3C0C58CFCF0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3ACE06C-BF88-D37A-A822-A9847A1574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C475EF1-C216-1EC3-6361-FBF99E0A1D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5B16F09-113D-A463-D323-568F7405E0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782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B0AC8C-14E7-09A0-4531-973F840807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1A29E8-0446-37D3-9AD4-A4BA34897E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8B0321-2C5A-D672-1EBD-201567A01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714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D605F3-014B-87C2-FE71-A0FB9FCF84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5676DD-F569-4262-4C1E-E37C1FB7CB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586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68F7FD-C96F-AAD0-F85C-318AE2025B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8687E7-2422-E632-0214-80B2F32D6B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04F210-A723-E6C6-7F8F-950B2359B1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D5E45A-D4A4-44A2-3FA2-EBA75206C6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FD6911-E5A2-74A0-B819-DA09B8D52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85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78462-B8E8-403E-0D51-76B80669C0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0325636-CFFB-A031-3A02-9CB159EB7D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35CEC2-F285-22F6-88DF-A64398406C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DAA36B-AC04-A428-50F9-9E98366CEF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BE7225-61DA-0DE7-86C5-67F6EF3A43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300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789B54A-F44E-E64C-0569-4384829EA185}"/>
              </a:ext>
            </a:extLst>
          </p:cNvPr>
          <p:cNvSpPr/>
          <p:nvPr userDrawn="1"/>
        </p:nvSpPr>
        <p:spPr>
          <a:xfrm>
            <a:off x="0" y="6492875"/>
            <a:ext cx="12192000" cy="365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44DA343-EF2F-C8CF-720B-4B932607FE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287" y="209849"/>
            <a:ext cx="10981426" cy="65279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EE9790-109D-1063-C11A-2EC9718B20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3849" y="1295400"/>
            <a:ext cx="10981426" cy="51053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328D91-1C81-2B01-A127-324BCA4E62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14300" y="6492874"/>
            <a:ext cx="19301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7BF590B2-6B07-40F9-AE16-F7230D946784}" type="datetime4">
              <a:rPr lang="en-US" smtClean="0"/>
              <a:t>September 26, 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504953-1644-8088-DC1C-79C5E7C10B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44461" y="6492875"/>
            <a:ext cx="81519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Road Map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4C022D-F6E9-7AB6-98FC-F00DA8718B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96423" y="6492875"/>
            <a:ext cx="18812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1818619C-2D63-4ABC-BE3A-24A1B15F920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57828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hdr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orient="horz" pos="120" userDrawn="1">
          <p15:clr>
            <a:srgbClr val="F26B43"/>
          </p15:clr>
        </p15:guide>
        <p15:guide id="4" orient="horz" pos="552" userDrawn="1">
          <p15:clr>
            <a:srgbClr val="F26B43"/>
          </p15:clr>
        </p15:guide>
        <p15:guide id="5" pos="7608" userDrawn="1">
          <p15:clr>
            <a:srgbClr val="F26B43"/>
          </p15:clr>
        </p15:guide>
        <p15:guide id="6" pos="72" userDrawn="1">
          <p15:clr>
            <a:srgbClr val="F26B43"/>
          </p15:clr>
        </p15:guide>
        <p15:guide id="7" orient="horz" pos="4032" userDrawn="1">
          <p15:clr>
            <a:srgbClr val="F26B43"/>
          </p15:clr>
        </p15:guide>
        <p15:guide id="8" orient="horz" pos="816" userDrawn="1">
          <p15:clr>
            <a:srgbClr val="F26B43"/>
          </p15:clr>
        </p15:guide>
        <p15:guide id="9" orient="horz" pos="4080" userDrawn="1">
          <p15:clr>
            <a:srgbClr val="F26B43"/>
          </p15:clr>
        </p15:guide>
        <p15:guide id="10" pos="384" userDrawn="1">
          <p15:clr>
            <a:srgbClr val="F26B43"/>
          </p15:clr>
        </p15:guide>
        <p15:guide id="11" pos="729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4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17.jpe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0.png"/><Relationship Id="rId7" Type="http://schemas.openxmlformats.org/officeDocument/2006/relationships/image" Target="../media/image29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37.png"/><Relationship Id="rId7" Type="http://schemas.openxmlformats.org/officeDocument/2006/relationships/image" Target="../media/image3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.png"/><Relationship Id="rId11" Type="http://schemas.openxmlformats.org/officeDocument/2006/relationships/image" Target="../media/image41.emf"/><Relationship Id="rId5" Type="http://schemas.openxmlformats.org/officeDocument/2006/relationships/image" Target="../media/image28.png"/><Relationship Id="rId10" Type="http://schemas.openxmlformats.org/officeDocument/2006/relationships/image" Target="../media/image40.emf"/><Relationship Id="rId4" Type="http://schemas.openxmlformats.org/officeDocument/2006/relationships/image" Target="../media/image38.png"/><Relationship Id="rId9" Type="http://schemas.openxmlformats.org/officeDocument/2006/relationships/image" Target="../media/image39.emf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microsoft.com/office/2007/relationships/media" Target="../media/media2.mp4"/><Relationship Id="rId7" Type="http://schemas.openxmlformats.org/officeDocument/2006/relationships/image" Target="../media/image4.pn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10" Type="http://schemas.microsoft.com/office/2007/relationships/hdphoto" Target="../media/hdphoto2.wdp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emf"/><Relationship Id="rId3" Type="http://schemas.openxmlformats.org/officeDocument/2006/relationships/image" Target="../media/image43.png"/><Relationship Id="rId7" Type="http://schemas.openxmlformats.org/officeDocument/2006/relationships/image" Target="../media/image32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26.png"/><Relationship Id="rId10" Type="http://schemas.openxmlformats.org/officeDocument/2006/relationships/image" Target="../media/image36.png"/><Relationship Id="rId4" Type="http://schemas.openxmlformats.org/officeDocument/2006/relationships/image" Target="../media/image28.png"/><Relationship Id="rId9" Type="http://schemas.openxmlformats.org/officeDocument/2006/relationships/image" Target="../media/image45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32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26.png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32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26.png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emf"/><Relationship Id="rId3" Type="http://schemas.openxmlformats.org/officeDocument/2006/relationships/image" Target="../media/image49.png"/><Relationship Id="rId7" Type="http://schemas.openxmlformats.org/officeDocument/2006/relationships/image" Target="../media/image32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26.png"/><Relationship Id="rId4" Type="http://schemas.openxmlformats.org/officeDocument/2006/relationships/image" Target="../media/image28.png"/><Relationship Id="rId9" Type="http://schemas.openxmlformats.org/officeDocument/2006/relationships/image" Target="../media/image51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56.emf"/><Relationship Id="rId4" Type="http://schemas.openxmlformats.org/officeDocument/2006/relationships/image" Target="../media/image55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DC5B8A-6D06-7FC1-981D-9B3C1D13257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Attentional Discounting in Gains, </a:t>
            </a:r>
            <a:br>
              <a:rPr lang="en-US" dirty="0"/>
            </a:br>
            <a:r>
              <a:rPr lang="en-US" dirty="0"/>
              <a:t>Attentional Amplification in Losses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37F68F-9A75-ED2D-603F-54BE47671C0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/>
              <a:t>Brenden Eum</a:t>
            </a:r>
          </a:p>
          <a:p>
            <a:r>
              <a:rPr lang="en-US" dirty="0"/>
              <a:t>Stephen Gonzalez</a:t>
            </a:r>
          </a:p>
          <a:p>
            <a:r>
              <a:rPr lang="en-US" dirty="0"/>
              <a:t>Antonio Rangel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A87343-328A-193F-BA6B-8B2FB73002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90EDC-FC46-4EE9-B4C0-095E4F6B16E1}" type="datetime4">
              <a:rPr lang="en-US" smtClean="0"/>
              <a:t>September 26,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EEC798-E693-E43C-A77B-582599F52E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9807A5-17D1-DE08-3DAA-4043A5F5B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552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EB6F99-D4B6-839D-11EA-A7B79B607C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Negative discounting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6982173-50D4-FCA2-03F4-F3AC2B7136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D6BE67-88C6-022E-6866-D0F9545BD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736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hart, histogram&#10;&#10;Description automatically generated">
            <a:extLst>
              <a:ext uri="{FF2B5EF4-FFF2-40B4-BE49-F238E27FC236}">
                <a16:creationId xmlns:a16="http://schemas.microsoft.com/office/drawing/2014/main" id="{0A32659E-72D3-8C5B-96BC-C7AD46531B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1785" y="1365428"/>
            <a:ext cx="6668431" cy="4496427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D02DAC3-F12E-007E-19E6-546F06C64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11</a:t>
            </a:fld>
            <a:endParaRPr lang="en-US" dirty="0"/>
          </a:p>
        </p:txBody>
      </p:sp>
      <p:pic>
        <p:nvPicPr>
          <p:cNvPr id="5122" name="Picture 2" descr="Harry Potter Bertie Botts – The Confectionary">
            <a:extLst>
              <a:ext uri="{FF2B5EF4-FFF2-40B4-BE49-F238E27FC236}">
                <a16:creationId xmlns:a16="http://schemas.microsoft.com/office/drawing/2014/main" id="{DAC50E3B-1809-9A3D-BF8A-FED72DFBC6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363" t="31667" r="18209" b="50000"/>
          <a:stretch/>
        </p:blipFill>
        <p:spPr bwMode="auto">
          <a:xfrm>
            <a:off x="9430215" y="1551151"/>
            <a:ext cx="1104901" cy="947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arry Potter Bertie Botts – The Confectionary">
            <a:extLst>
              <a:ext uri="{FF2B5EF4-FFF2-40B4-BE49-F238E27FC236}">
                <a16:creationId xmlns:a16="http://schemas.microsoft.com/office/drawing/2014/main" id="{FF6D1675-8763-9B7D-40A3-9CD12A14D6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754" t="31667" b="50000"/>
          <a:stretch/>
        </p:blipFill>
        <p:spPr bwMode="auto">
          <a:xfrm>
            <a:off x="9430215" y="4483047"/>
            <a:ext cx="923926" cy="947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2634EF8-2FFD-9266-98D0-14A408234206}"/>
                  </a:ext>
                </a:extLst>
              </p:cNvPr>
              <p:cNvSpPr txBox="1"/>
              <p:nvPr/>
            </p:nvSpPr>
            <p:spPr>
              <a:xfrm>
                <a:off x="2898531" y="180460"/>
                <a:ext cx="666843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</a:rPr>
                      <m:t>e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𝑣𝑖𝑑𝑒𝑛𝑐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𝑒𝑣𝑖𝑑𝑒𝑛𝑐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800" i="1" dirty="0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2634EF8-2FFD-9266-98D0-14A4082342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8531" y="180460"/>
                <a:ext cx="6668431" cy="369332"/>
              </a:xfrm>
              <a:prstGeom prst="rect">
                <a:avLst/>
              </a:prstGeom>
              <a:blipFill>
                <a:blip r:embed="rId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0FD5DE4-681B-6610-D656-8DB97D77F084}"/>
                  </a:ext>
                </a:extLst>
              </p:cNvPr>
              <p:cNvSpPr txBox="1"/>
              <p:nvPr/>
            </p:nvSpPr>
            <p:spPr>
              <a:xfrm>
                <a:off x="2602522" y="601461"/>
                <a:ext cx="349347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Looking left: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0FD5DE4-681B-6610-D656-8DB97D77F0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2522" y="601461"/>
                <a:ext cx="3493477" cy="369332"/>
              </a:xfrm>
              <a:prstGeom prst="rect">
                <a:avLst/>
              </a:prstGeom>
              <a:blipFill>
                <a:blip r:embed="rId5"/>
                <a:stretch>
                  <a:fillRect l="-1083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0FB9A9B-5523-E6A6-A750-5364AA832B57}"/>
                  </a:ext>
                </a:extLst>
              </p:cNvPr>
              <p:cNvSpPr txBox="1"/>
              <p:nvPr/>
            </p:nvSpPr>
            <p:spPr>
              <a:xfrm>
                <a:off x="6096000" y="601461"/>
                <a:ext cx="383110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US" dirty="0">
                    <a:solidFill>
                      <a:schemeClr val="tx1"/>
                    </a:solidFill>
                  </a:rPr>
                  <a:t>Looking right: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0FB9A9B-5523-E6A6-A750-5364AA832B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601461"/>
                <a:ext cx="3831102" cy="369332"/>
              </a:xfrm>
              <a:prstGeom prst="rect">
                <a:avLst/>
              </a:prstGeom>
              <a:blipFill>
                <a:blip r:embed="rId6"/>
                <a:stretch>
                  <a:fillRect t="-6667" r="-662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13961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482B6B8-9FAB-41B6-CB3C-88585BD5A578}"/>
                  </a:ext>
                </a:extLst>
              </p:cNvPr>
              <p:cNvSpPr txBox="1"/>
              <p:nvPr/>
            </p:nvSpPr>
            <p:spPr>
              <a:xfrm>
                <a:off x="2602522" y="601461"/>
                <a:ext cx="349347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Looking left: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482B6B8-9FAB-41B6-CB3C-88585BD5A5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2522" y="601461"/>
                <a:ext cx="3493477" cy="369332"/>
              </a:xfrm>
              <a:prstGeom prst="rect">
                <a:avLst/>
              </a:prstGeom>
              <a:blipFill>
                <a:blip r:embed="rId2"/>
                <a:stretch>
                  <a:fillRect l="-1083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91B6CA9-4A0A-E168-7195-B4B2F883CBAE}"/>
                  </a:ext>
                </a:extLst>
              </p:cNvPr>
              <p:cNvSpPr txBox="1"/>
              <p:nvPr/>
            </p:nvSpPr>
            <p:spPr>
              <a:xfrm>
                <a:off x="6096000" y="601461"/>
                <a:ext cx="383110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US" dirty="0">
                    <a:solidFill>
                      <a:schemeClr val="tx1"/>
                    </a:solidFill>
                  </a:rPr>
                  <a:t>Looking right: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91B6CA9-4A0A-E168-7195-B4B2F883CB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601461"/>
                <a:ext cx="3831102" cy="369332"/>
              </a:xfrm>
              <a:prstGeom prst="rect">
                <a:avLst/>
              </a:prstGeom>
              <a:blipFill>
                <a:blip r:embed="rId3"/>
                <a:stretch>
                  <a:fillRect t="-6667" r="-662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 descr="Chart, histogram&#10;&#10;Description automatically generated">
            <a:extLst>
              <a:ext uri="{FF2B5EF4-FFF2-40B4-BE49-F238E27FC236}">
                <a16:creationId xmlns:a16="http://schemas.microsoft.com/office/drawing/2014/main" id="{0A32659E-72D3-8C5B-96BC-C7AD46531B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1785" y="1365428"/>
            <a:ext cx="6668431" cy="4496427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D02DAC3-F12E-007E-19E6-546F06C64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12</a:t>
            </a:fld>
            <a:endParaRPr lang="en-US" dirty="0"/>
          </a:p>
        </p:txBody>
      </p:sp>
      <p:pic>
        <p:nvPicPr>
          <p:cNvPr id="5122" name="Picture 2" descr="Harry Potter Bertie Botts – The Confectionary">
            <a:extLst>
              <a:ext uri="{FF2B5EF4-FFF2-40B4-BE49-F238E27FC236}">
                <a16:creationId xmlns:a16="http://schemas.microsoft.com/office/drawing/2014/main" id="{DAC50E3B-1809-9A3D-BF8A-FED72DFBC6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363" t="31667" r="18209" b="50000"/>
          <a:stretch/>
        </p:blipFill>
        <p:spPr bwMode="auto">
          <a:xfrm>
            <a:off x="9430215" y="1551151"/>
            <a:ext cx="1104901" cy="947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arry Potter Bertie Botts – The Confectionary">
            <a:extLst>
              <a:ext uri="{FF2B5EF4-FFF2-40B4-BE49-F238E27FC236}">
                <a16:creationId xmlns:a16="http://schemas.microsoft.com/office/drawing/2014/main" id="{FF6D1675-8763-9B7D-40A3-9CD12A14D6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754" t="31667" b="50000"/>
          <a:stretch/>
        </p:blipFill>
        <p:spPr bwMode="auto">
          <a:xfrm>
            <a:off x="9430215" y="4483047"/>
            <a:ext cx="923926" cy="947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2634EF8-2FFD-9266-98D0-14A408234206}"/>
                  </a:ext>
                </a:extLst>
              </p:cNvPr>
              <p:cNvSpPr txBox="1"/>
              <p:nvPr/>
            </p:nvSpPr>
            <p:spPr>
              <a:xfrm>
                <a:off x="2898531" y="180460"/>
                <a:ext cx="666843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</a:rPr>
                      <m:t>e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𝑣𝑖𝑑𝑒𝑛𝑐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𝑒𝑣𝑖𝑑𝑒𝑛𝑐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800" i="1" dirty="0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2634EF8-2FFD-9266-98D0-14A4082342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8531" y="180460"/>
                <a:ext cx="6668431" cy="369332"/>
              </a:xfrm>
              <a:prstGeom prst="rect">
                <a:avLst/>
              </a:prstGeom>
              <a:blipFill>
                <a:blip r:embed="rId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4946A796-AB84-0C65-A89B-4F982206D1B1}"/>
              </a:ext>
            </a:extLst>
          </p:cNvPr>
          <p:cNvSpPr/>
          <p:nvPr/>
        </p:nvSpPr>
        <p:spPr>
          <a:xfrm>
            <a:off x="1392650" y="180460"/>
            <a:ext cx="9829800" cy="6001265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B3FD2FD4-4D67-2875-365F-15F757E2642F}"/>
                  </a:ext>
                </a:extLst>
              </p:cNvPr>
              <p:cNvSpPr/>
              <p:nvPr/>
            </p:nvSpPr>
            <p:spPr>
              <a:xfrm>
                <a:off x="658026" y="2659673"/>
                <a:ext cx="10870251" cy="1538654"/>
              </a:xfrm>
              <a:prstGeom prst="round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200" dirty="0">
                    <a:solidFill>
                      <a:schemeClr val="accent6">
                        <a:lumMod val="50000"/>
                      </a:schemeClr>
                    </a:solidFill>
                  </a:rPr>
                  <a:t>If attentional discounting persists in choices between losses (i.e.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2200" b="0" i="1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ctrlPr>
                          <a:rPr lang="en-US" sz="2200" b="0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r>
                  <a:rPr lang="en-US" sz="2200" dirty="0">
                    <a:solidFill>
                      <a:schemeClr val="accent6">
                        <a:lumMod val="50000"/>
                      </a:schemeClr>
                    </a:solidFill>
                  </a:rPr>
                  <a:t>), </a:t>
                </a:r>
              </a:p>
              <a:p>
                <a:pPr algn="ctr"/>
                <a:r>
                  <a:rPr lang="en-US" sz="2200" dirty="0">
                    <a:solidFill>
                      <a:schemeClr val="accent6">
                        <a:lumMod val="50000"/>
                      </a:schemeClr>
                    </a:solidFill>
                  </a:rPr>
                  <a:t>then the value of the </a:t>
                </a:r>
                <a:r>
                  <a:rPr lang="en-US" sz="2200" dirty="0" err="1">
                    <a:solidFill>
                      <a:schemeClr val="accent6">
                        <a:lumMod val="50000"/>
                      </a:schemeClr>
                    </a:solidFill>
                  </a:rPr>
                  <a:t>nonfixated</a:t>
                </a:r>
                <a:r>
                  <a:rPr lang="en-US" sz="2200" dirty="0">
                    <a:solidFill>
                      <a:schemeClr val="accent6">
                        <a:lumMod val="50000"/>
                      </a:schemeClr>
                    </a:solidFill>
                  </a:rPr>
                  <a:t> option should be pushed toward 0. </a:t>
                </a:r>
              </a:p>
              <a:p>
                <a:pPr algn="ctr"/>
                <a:r>
                  <a:rPr lang="en-US" sz="2200" dirty="0">
                    <a:solidFill>
                      <a:schemeClr val="accent6">
                        <a:lumMod val="50000"/>
                      </a:schemeClr>
                    </a:solidFill>
                  </a:rPr>
                  <a:t>(i.e. </a:t>
                </a:r>
                <a:r>
                  <a:rPr lang="en-US" sz="2200" dirty="0" err="1">
                    <a:solidFill>
                      <a:schemeClr val="accent6">
                        <a:lumMod val="50000"/>
                      </a:schemeClr>
                    </a:solidFill>
                  </a:rPr>
                  <a:t>Nonfixated</a:t>
                </a:r>
                <a:r>
                  <a:rPr lang="en-US" sz="2200" dirty="0">
                    <a:solidFill>
                      <a:schemeClr val="accent6">
                        <a:lumMod val="50000"/>
                      </a:schemeClr>
                    </a:solidFill>
                  </a:rPr>
                  <a:t> option should seem </a:t>
                </a:r>
                <a:r>
                  <a:rPr lang="en-US" sz="2200" b="1" u="sng" dirty="0">
                    <a:solidFill>
                      <a:schemeClr val="accent6">
                        <a:lumMod val="50000"/>
                      </a:schemeClr>
                    </a:solidFill>
                  </a:rPr>
                  <a:t>better</a:t>
                </a:r>
                <a:r>
                  <a:rPr lang="en-US" sz="2200" dirty="0">
                    <a:solidFill>
                      <a:schemeClr val="accent6">
                        <a:lumMod val="50000"/>
                      </a:schemeClr>
                    </a:solidFill>
                  </a:rPr>
                  <a:t> than it actually is.)</a:t>
                </a:r>
              </a:p>
            </p:txBody>
          </p:sp>
        </mc:Choice>
        <mc:Fallback xmlns="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B3FD2FD4-4D67-2875-365F-15F757E264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026" y="2659673"/>
                <a:ext cx="10870251" cy="1538654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 w="38100"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72283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147B0C-2A13-DB4E-C909-6FA5369D6B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13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AB6FE3-A7C0-A5B3-9778-086EC3BCE9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287" y="285845"/>
            <a:ext cx="8758521" cy="652792"/>
          </a:xfrm>
        </p:spPr>
        <p:txBody>
          <a:bodyPr/>
          <a:lstStyle/>
          <a:p>
            <a:r>
              <a:rPr lang="en-US" dirty="0"/>
              <a:t>Attentional choice biases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3E6FE494-2A59-238B-4B99-07DD1478A505}"/>
              </a:ext>
            </a:extLst>
          </p:cNvPr>
          <p:cNvGrpSpPr/>
          <p:nvPr/>
        </p:nvGrpSpPr>
        <p:grpSpPr>
          <a:xfrm>
            <a:off x="2084512" y="1843349"/>
            <a:ext cx="3398281" cy="3171302"/>
            <a:chOff x="1364219" y="1804955"/>
            <a:chExt cx="3398281" cy="3171302"/>
          </a:xfrm>
        </p:grpSpPr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3173FCBB-7CF5-38BE-9CD9-F5FCBB3FA5A5}"/>
                </a:ext>
              </a:extLst>
            </p:cNvPr>
            <p:cNvGrpSpPr/>
            <p:nvPr/>
          </p:nvGrpSpPr>
          <p:grpSpPr>
            <a:xfrm>
              <a:off x="1364219" y="2508251"/>
              <a:ext cx="3398281" cy="2468006"/>
              <a:chOff x="1326119" y="1984376"/>
              <a:chExt cx="3398281" cy="2468006"/>
            </a:xfrm>
          </p:grpSpPr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CDAC2A2B-3EB8-A017-AFFF-3F3C188D86FD}"/>
                  </a:ext>
                </a:extLst>
              </p:cNvPr>
              <p:cNvCxnSpPr>
                <a:stCxn id="6" idx="0"/>
                <a:endCxn id="6" idx="2"/>
              </p:cNvCxnSpPr>
              <p:nvPr/>
            </p:nvCxnSpPr>
            <p:spPr>
              <a:xfrm>
                <a:off x="3217043" y="1984376"/>
                <a:ext cx="0" cy="2082800"/>
              </a:xfrm>
              <a:prstGeom prst="line">
                <a:avLst/>
              </a:prstGeom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FF11CE2F-5F21-5AD9-5E81-7AF92B5EB31F}"/>
                  </a:ext>
                </a:extLst>
              </p:cNvPr>
              <p:cNvCxnSpPr>
                <a:stCxn id="6" idx="1"/>
                <a:endCxn id="6" idx="3"/>
              </p:cNvCxnSpPr>
              <p:nvPr/>
            </p:nvCxnSpPr>
            <p:spPr>
              <a:xfrm>
                <a:off x="1714500" y="3025776"/>
                <a:ext cx="3005086" cy="0"/>
              </a:xfrm>
              <a:prstGeom prst="line">
                <a:avLst/>
              </a:prstGeom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941438A2-871E-F522-C9D3-F2117F72AFB2}"/>
                  </a:ext>
                </a:extLst>
              </p:cNvPr>
              <p:cNvSpPr/>
              <p:nvPr/>
            </p:nvSpPr>
            <p:spPr>
              <a:xfrm>
                <a:off x="1714500" y="2000250"/>
                <a:ext cx="3009900" cy="2047875"/>
              </a:xfrm>
              <a:custGeom>
                <a:avLst/>
                <a:gdLst>
                  <a:gd name="connsiteX0" fmla="*/ 0 w 3019425"/>
                  <a:gd name="connsiteY0" fmla="*/ 2076450 h 2076450"/>
                  <a:gd name="connsiteX1" fmla="*/ 981075 w 3019425"/>
                  <a:gd name="connsiteY1" fmla="*/ 1447800 h 2076450"/>
                  <a:gd name="connsiteX2" fmla="*/ 1657350 w 3019425"/>
                  <a:gd name="connsiteY2" fmla="*/ 361950 h 2076450"/>
                  <a:gd name="connsiteX3" fmla="*/ 3019425 w 3019425"/>
                  <a:gd name="connsiteY3" fmla="*/ 0 h 2076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19425" h="2076450">
                    <a:moveTo>
                      <a:pt x="0" y="2076450"/>
                    </a:moveTo>
                    <a:cubicBezTo>
                      <a:pt x="352425" y="1905000"/>
                      <a:pt x="704850" y="1733550"/>
                      <a:pt x="981075" y="1447800"/>
                    </a:cubicBezTo>
                    <a:cubicBezTo>
                      <a:pt x="1257300" y="1162050"/>
                      <a:pt x="1317625" y="603250"/>
                      <a:pt x="1657350" y="361950"/>
                    </a:cubicBezTo>
                    <a:cubicBezTo>
                      <a:pt x="1997075" y="120650"/>
                      <a:pt x="2508250" y="60325"/>
                      <a:pt x="3019425" y="0"/>
                    </a:cubicBezTo>
                  </a:path>
                </a:pathLst>
              </a:custGeom>
              <a:noFill/>
              <a:ln w="38100">
                <a:solidFill>
                  <a:srgbClr val="00890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9195C198-2F83-D20A-4541-E165E63EEEE7}"/>
                  </a:ext>
                </a:extLst>
              </p:cNvPr>
              <p:cNvSpPr/>
              <p:nvPr/>
            </p:nvSpPr>
            <p:spPr>
              <a:xfrm>
                <a:off x="1719312" y="2000250"/>
                <a:ext cx="3005087" cy="2047875"/>
              </a:xfrm>
              <a:custGeom>
                <a:avLst/>
                <a:gdLst>
                  <a:gd name="connsiteX0" fmla="*/ 0 w 3028950"/>
                  <a:gd name="connsiteY0" fmla="*/ 2076450 h 2076450"/>
                  <a:gd name="connsiteX1" fmla="*/ 1285875 w 3028950"/>
                  <a:gd name="connsiteY1" fmla="*/ 1771650 h 2076450"/>
                  <a:gd name="connsiteX2" fmla="*/ 2047875 w 3028950"/>
                  <a:gd name="connsiteY2" fmla="*/ 619125 h 2076450"/>
                  <a:gd name="connsiteX3" fmla="*/ 3028950 w 3028950"/>
                  <a:gd name="connsiteY3" fmla="*/ 0 h 2076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28950" h="2076450">
                    <a:moveTo>
                      <a:pt x="0" y="2076450"/>
                    </a:moveTo>
                    <a:cubicBezTo>
                      <a:pt x="472281" y="2045494"/>
                      <a:pt x="944562" y="2014538"/>
                      <a:pt x="1285875" y="1771650"/>
                    </a:cubicBezTo>
                    <a:cubicBezTo>
                      <a:pt x="1627188" y="1528762"/>
                      <a:pt x="1757363" y="914400"/>
                      <a:pt x="2047875" y="619125"/>
                    </a:cubicBezTo>
                    <a:cubicBezTo>
                      <a:pt x="2338388" y="323850"/>
                      <a:pt x="2683669" y="161925"/>
                      <a:pt x="3028950" y="0"/>
                    </a:cubicBezTo>
                  </a:path>
                </a:pathLst>
              </a:custGeom>
              <a:noFill/>
              <a:ln w="38100">
                <a:solidFill>
                  <a:srgbClr val="0089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081AD29-838F-E2A9-10E0-254E6732B926}"/>
                  </a:ext>
                </a:extLst>
              </p:cNvPr>
              <p:cNvSpPr txBox="1"/>
              <p:nvPr/>
            </p:nvSpPr>
            <p:spPr>
              <a:xfrm rot="16200000">
                <a:off x="735797" y="2841110"/>
                <a:ext cx="15499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/>
                  <a:t>P(Left Chosen)</a:t>
                </a:r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09FC3C2A-4D66-939F-9485-5670AC0E99DF}"/>
                  </a:ext>
                </a:extLst>
              </p:cNvPr>
              <p:cNvSpPr/>
              <p:nvPr/>
            </p:nvSpPr>
            <p:spPr>
              <a:xfrm>
                <a:off x="1714500" y="1984376"/>
                <a:ext cx="3005086" cy="208280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69AB017-980C-5D7B-62FE-4655B23D0405}"/>
                  </a:ext>
                </a:extLst>
              </p:cNvPr>
              <p:cNvSpPr txBox="1"/>
              <p:nvPr/>
            </p:nvSpPr>
            <p:spPr>
              <a:xfrm>
                <a:off x="1975783" y="4083050"/>
                <a:ext cx="249741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/>
                  <a:t>Left Rating - Right Rating</a:t>
                </a:r>
              </a:p>
            </p:txBody>
          </p: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05357822-D412-CF5E-A14F-558C7762392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09750" y="2162175"/>
                <a:ext cx="390525" cy="0"/>
              </a:xfrm>
              <a:prstGeom prst="line">
                <a:avLst/>
              </a:prstGeom>
              <a:ln w="38100">
                <a:solidFill>
                  <a:srgbClr val="0089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1571ED87-7543-3D29-D7BE-31DB95B132C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09750" y="2498532"/>
                <a:ext cx="390525" cy="0"/>
              </a:xfrm>
              <a:prstGeom prst="line">
                <a:avLst/>
              </a:prstGeom>
              <a:ln w="38100">
                <a:solidFill>
                  <a:srgbClr val="008900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271E957-4543-8470-7FAE-2D14962EE150}"/>
                  </a:ext>
                </a:extLst>
              </p:cNvPr>
              <p:cNvSpPr txBox="1"/>
              <p:nvPr/>
            </p:nvSpPr>
            <p:spPr>
              <a:xfrm>
                <a:off x="2178672" y="2032002"/>
                <a:ext cx="1038369" cy="6001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/>
                  <a:t>Last fix. right</a:t>
                </a:r>
              </a:p>
              <a:p>
                <a:endParaRPr lang="en-US" sz="1100" dirty="0"/>
              </a:p>
              <a:p>
                <a:r>
                  <a:rPr lang="en-US" sz="1100" dirty="0"/>
                  <a:t>Last fix. left </a:t>
                </a:r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E5DA0A10-0B71-2138-EB4D-7B8DB9B2550F}"/>
                </a:ext>
              </a:extLst>
            </p:cNvPr>
            <p:cNvSpPr txBox="1"/>
            <p:nvPr/>
          </p:nvSpPr>
          <p:spPr>
            <a:xfrm>
              <a:off x="2189218" y="1804955"/>
              <a:ext cx="21467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B050"/>
                  </a:solidFill>
                </a:rPr>
                <a:t>Last Fixation Bias</a:t>
              </a: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2EDBF30F-69B6-160C-FCBB-A7F7C413B9F0}"/>
              </a:ext>
            </a:extLst>
          </p:cNvPr>
          <p:cNvGrpSpPr/>
          <p:nvPr/>
        </p:nvGrpSpPr>
        <p:grpSpPr>
          <a:xfrm>
            <a:off x="6303082" y="1829355"/>
            <a:ext cx="3427018" cy="3164952"/>
            <a:chOff x="6517244" y="1804955"/>
            <a:chExt cx="3427018" cy="3164952"/>
          </a:xfrm>
        </p:grpSpPr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9A59FDD4-E4AA-F2F0-65C4-E514D3778361}"/>
                </a:ext>
              </a:extLst>
            </p:cNvPr>
            <p:cNvGrpSpPr/>
            <p:nvPr/>
          </p:nvGrpSpPr>
          <p:grpSpPr>
            <a:xfrm>
              <a:off x="6517244" y="2508251"/>
              <a:ext cx="3427018" cy="2461656"/>
              <a:chOff x="6479144" y="1984376"/>
              <a:chExt cx="3427018" cy="2461656"/>
            </a:xfrm>
          </p:grpSpPr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DE4ABCD3-EBDD-BF35-BD7A-476D0407A4F4}"/>
                  </a:ext>
                </a:extLst>
              </p:cNvPr>
              <p:cNvCxnSpPr>
                <a:cxnSpLocks/>
                <a:stCxn id="33" idx="0"/>
                <a:endCxn id="33" idx="2"/>
              </p:cNvCxnSpPr>
              <p:nvPr/>
            </p:nvCxnSpPr>
            <p:spPr>
              <a:xfrm>
                <a:off x="8370068" y="1984376"/>
                <a:ext cx="0" cy="2082800"/>
              </a:xfrm>
              <a:prstGeom prst="line">
                <a:avLst/>
              </a:prstGeom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D47C5633-DA99-4B85-671E-5D44C4B8ABA2}"/>
                  </a:ext>
                </a:extLst>
              </p:cNvPr>
              <p:cNvCxnSpPr>
                <a:cxnSpLocks/>
                <a:stCxn id="33" idx="1"/>
                <a:endCxn id="33" idx="3"/>
              </p:cNvCxnSpPr>
              <p:nvPr/>
            </p:nvCxnSpPr>
            <p:spPr>
              <a:xfrm>
                <a:off x="6867525" y="3025776"/>
                <a:ext cx="3005086" cy="0"/>
              </a:xfrm>
              <a:prstGeom prst="line">
                <a:avLst/>
              </a:prstGeom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3E01BD3-9942-25D4-DFC7-764A2EBFD373}"/>
                  </a:ext>
                </a:extLst>
              </p:cNvPr>
              <p:cNvSpPr txBox="1"/>
              <p:nvPr/>
            </p:nvSpPr>
            <p:spPr>
              <a:xfrm rot="16200000">
                <a:off x="5888822" y="2841110"/>
                <a:ext cx="15499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/>
                  <a:t>P(Left Chosen)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C8A198A-378F-B62D-B244-81C322037F40}"/>
                  </a:ext>
                </a:extLst>
              </p:cNvPr>
              <p:cNvSpPr txBox="1"/>
              <p:nvPr/>
            </p:nvSpPr>
            <p:spPr>
              <a:xfrm>
                <a:off x="6833974" y="4076700"/>
                <a:ext cx="30721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/>
                  <a:t>Final Time Advantage Left (</a:t>
                </a:r>
                <a:r>
                  <a:rPr lang="en-US" dirty="0" err="1"/>
                  <a:t>ms</a:t>
                </a:r>
                <a:r>
                  <a:rPr lang="en-US" dirty="0"/>
                  <a:t>)</a:t>
                </a:r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B57B378C-1C75-A5CD-4EA2-465562536506}"/>
                  </a:ext>
                </a:extLst>
              </p:cNvPr>
              <p:cNvSpPr/>
              <p:nvPr/>
            </p:nvSpPr>
            <p:spPr>
              <a:xfrm flipH="1">
                <a:off x="6870700" y="2476500"/>
                <a:ext cx="2997098" cy="1076325"/>
              </a:xfrm>
              <a:custGeom>
                <a:avLst/>
                <a:gdLst>
                  <a:gd name="connsiteX0" fmla="*/ 0 w 2952750"/>
                  <a:gd name="connsiteY0" fmla="*/ 0 h 1076325"/>
                  <a:gd name="connsiteX1" fmla="*/ 733425 w 2952750"/>
                  <a:gd name="connsiteY1" fmla="*/ 200025 h 1076325"/>
                  <a:gd name="connsiteX2" fmla="*/ 1476375 w 2952750"/>
                  <a:gd name="connsiteY2" fmla="*/ 561975 h 1076325"/>
                  <a:gd name="connsiteX3" fmla="*/ 2257425 w 2952750"/>
                  <a:gd name="connsiteY3" fmla="*/ 904875 h 1076325"/>
                  <a:gd name="connsiteX4" fmla="*/ 2952750 w 2952750"/>
                  <a:gd name="connsiteY4" fmla="*/ 1076325 h 1076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52750" h="1076325">
                    <a:moveTo>
                      <a:pt x="0" y="0"/>
                    </a:moveTo>
                    <a:cubicBezTo>
                      <a:pt x="243681" y="53181"/>
                      <a:pt x="487363" y="106363"/>
                      <a:pt x="733425" y="200025"/>
                    </a:cubicBezTo>
                    <a:cubicBezTo>
                      <a:pt x="979487" y="293687"/>
                      <a:pt x="1222375" y="444500"/>
                      <a:pt x="1476375" y="561975"/>
                    </a:cubicBezTo>
                    <a:cubicBezTo>
                      <a:pt x="1730375" y="679450"/>
                      <a:pt x="2011362" y="819150"/>
                      <a:pt x="2257425" y="904875"/>
                    </a:cubicBezTo>
                    <a:cubicBezTo>
                      <a:pt x="2503488" y="990600"/>
                      <a:pt x="2728119" y="1033462"/>
                      <a:pt x="2952750" y="1076325"/>
                    </a:cubicBezTo>
                  </a:path>
                </a:pathLst>
              </a:custGeom>
              <a:noFill/>
              <a:ln w="38100">
                <a:solidFill>
                  <a:srgbClr val="0088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D09B8C38-C99F-9119-C580-F5E92D6CBCDC}"/>
                  </a:ext>
                </a:extLst>
              </p:cNvPr>
              <p:cNvSpPr/>
              <p:nvPr/>
            </p:nvSpPr>
            <p:spPr>
              <a:xfrm>
                <a:off x="6867525" y="1984376"/>
                <a:ext cx="3005086" cy="208280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8C0D1829-035D-75E4-7A01-164DD027E29C}"/>
                </a:ext>
              </a:extLst>
            </p:cNvPr>
            <p:cNvSpPr txBox="1"/>
            <p:nvPr/>
          </p:nvSpPr>
          <p:spPr>
            <a:xfrm>
              <a:off x="7469609" y="1804955"/>
              <a:ext cx="211788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8800"/>
                  </a:solidFill>
                </a:rPr>
                <a:t>Net Fixation Bias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96506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147B0C-2A13-DB4E-C909-6FA5369D6B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14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DAC2A2B-3EB8-A017-AFFF-3F3C188D86FD}"/>
              </a:ext>
            </a:extLst>
          </p:cNvPr>
          <p:cNvCxnSpPr>
            <a:stCxn id="6" idx="0"/>
            <a:endCxn id="6" idx="2"/>
          </p:cNvCxnSpPr>
          <p:nvPr/>
        </p:nvCxnSpPr>
        <p:spPr>
          <a:xfrm>
            <a:off x="3975436" y="2546645"/>
            <a:ext cx="0" cy="2082800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F11CE2F-5F21-5AD9-5E81-7AF92B5EB31F}"/>
              </a:ext>
            </a:extLst>
          </p:cNvPr>
          <p:cNvCxnSpPr>
            <a:stCxn id="6" idx="1"/>
            <a:endCxn id="6" idx="3"/>
          </p:cNvCxnSpPr>
          <p:nvPr/>
        </p:nvCxnSpPr>
        <p:spPr>
          <a:xfrm>
            <a:off x="2472893" y="3588045"/>
            <a:ext cx="3005086" cy="0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941438A2-871E-F522-C9D3-F2117F72AFB2}"/>
              </a:ext>
            </a:extLst>
          </p:cNvPr>
          <p:cNvSpPr/>
          <p:nvPr/>
        </p:nvSpPr>
        <p:spPr>
          <a:xfrm>
            <a:off x="2472893" y="2562519"/>
            <a:ext cx="3009900" cy="2047875"/>
          </a:xfrm>
          <a:custGeom>
            <a:avLst/>
            <a:gdLst>
              <a:gd name="connsiteX0" fmla="*/ 0 w 3019425"/>
              <a:gd name="connsiteY0" fmla="*/ 2076450 h 2076450"/>
              <a:gd name="connsiteX1" fmla="*/ 981075 w 3019425"/>
              <a:gd name="connsiteY1" fmla="*/ 1447800 h 2076450"/>
              <a:gd name="connsiteX2" fmla="*/ 1657350 w 3019425"/>
              <a:gd name="connsiteY2" fmla="*/ 361950 h 2076450"/>
              <a:gd name="connsiteX3" fmla="*/ 3019425 w 3019425"/>
              <a:gd name="connsiteY3" fmla="*/ 0 h 2076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19425" h="2076450">
                <a:moveTo>
                  <a:pt x="0" y="2076450"/>
                </a:moveTo>
                <a:cubicBezTo>
                  <a:pt x="352425" y="1905000"/>
                  <a:pt x="704850" y="1733550"/>
                  <a:pt x="981075" y="1447800"/>
                </a:cubicBezTo>
                <a:cubicBezTo>
                  <a:pt x="1257300" y="1162050"/>
                  <a:pt x="1317625" y="603250"/>
                  <a:pt x="1657350" y="361950"/>
                </a:cubicBezTo>
                <a:cubicBezTo>
                  <a:pt x="1997075" y="120650"/>
                  <a:pt x="2508250" y="60325"/>
                  <a:pt x="3019425" y="0"/>
                </a:cubicBezTo>
              </a:path>
            </a:pathLst>
          </a:custGeom>
          <a:noFill/>
          <a:ln w="38100">
            <a:solidFill>
              <a:srgbClr val="CC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9195C198-2F83-D20A-4541-E165E63EEEE7}"/>
              </a:ext>
            </a:extLst>
          </p:cNvPr>
          <p:cNvSpPr/>
          <p:nvPr/>
        </p:nvSpPr>
        <p:spPr>
          <a:xfrm>
            <a:off x="2477705" y="2562519"/>
            <a:ext cx="3005087" cy="2047875"/>
          </a:xfrm>
          <a:custGeom>
            <a:avLst/>
            <a:gdLst>
              <a:gd name="connsiteX0" fmla="*/ 0 w 3028950"/>
              <a:gd name="connsiteY0" fmla="*/ 2076450 h 2076450"/>
              <a:gd name="connsiteX1" fmla="*/ 1285875 w 3028950"/>
              <a:gd name="connsiteY1" fmla="*/ 1771650 h 2076450"/>
              <a:gd name="connsiteX2" fmla="*/ 2047875 w 3028950"/>
              <a:gd name="connsiteY2" fmla="*/ 619125 h 2076450"/>
              <a:gd name="connsiteX3" fmla="*/ 3028950 w 3028950"/>
              <a:gd name="connsiteY3" fmla="*/ 0 h 2076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28950" h="2076450">
                <a:moveTo>
                  <a:pt x="0" y="2076450"/>
                </a:moveTo>
                <a:cubicBezTo>
                  <a:pt x="472281" y="2045494"/>
                  <a:pt x="944562" y="2014538"/>
                  <a:pt x="1285875" y="1771650"/>
                </a:cubicBezTo>
                <a:cubicBezTo>
                  <a:pt x="1627188" y="1528762"/>
                  <a:pt x="1757363" y="914400"/>
                  <a:pt x="2047875" y="619125"/>
                </a:cubicBezTo>
                <a:cubicBezTo>
                  <a:pt x="2338388" y="323850"/>
                  <a:pt x="2683669" y="161925"/>
                  <a:pt x="3028950" y="0"/>
                </a:cubicBezTo>
              </a:path>
            </a:pathLst>
          </a:custGeom>
          <a:noFill/>
          <a:ln w="38100">
            <a:solidFill>
              <a:srgbClr val="CC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081AD29-838F-E2A9-10E0-254E6732B926}"/>
              </a:ext>
            </a:extLst>
          </p:cNvPr>
          <p:cNvSpPr txBox="1"/>
          <p:nvPr/>
        </p:nvSpPr>
        <p:spPr>
          <a:xfrm rot="16200000">
            <a:off x="1494190" y="3403379"/>
            <a:ext cx="1549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P(Left Chosen)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9FC3C2A-4D66-939F-9485-5670AC0E99DF}"/>
              </a:ext>
            </a:extLst>
          </p:cNvPr>
          <p:cNvSpPr/>
          <p:nvPr/>
        </p:nvSpPr>
        <p:spPr>
          <a:xfrm>
            <a:off x="2472893" y="2546645"/>
            <a:ext cx="3005086" cy="208280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69AB017-980C-5D7B-62FE-4655B23D0405}"/>
              </a:ext>
            </a:extLst>
          </p:cNvPr>
          <p:cNvSpPr txBox="1"/>
          <p:nvPr/>
        </p:nvSpPr>
        <p:spPr>
          <a:xfrm>
            <a:off x="2734176" y="4645319"/>
            <a:ext cx="2497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Left Rating - Right Rating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5DA0A10-0B71-2138-EB4D-7B8DB9B2550F}"/>
              </a:ext>
            </a:extLst>
          </p:cNvPr>
          <p:cNvSpPr txBox="1"/>
          <p:nvPr/>
        </p:nvSpPr>
        <p:spPr>
          <a:xfrm>
            <a:off x="2909511" y="1843349"/>
            <a:ext cx="21467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Last Fixation Bias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E4ABCD3-EBDD-BF35-BD7A-476D0407A4F4}"/>
              </a:ext>
            </a:extLst>
          </p:cNvPr>
          <p:cNvCxnSpPr>
            <a:cxnSpLocks/>
            <a:stCxn id="33" idx="0"/>
            <a:endCxn id="33" idx="2"/>
          </p:cNvCxnSpPr>
          <p:nvPr/>
        </p:nvCxnSpPr>
        <p:spPr>
          <a:xfrm>
            <a:off x="8194006" y="2532651"/>
            <a:ext cx="0" cy="2082800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47C5633-DA99-4B85-671E-5D44C4B8ABA2}"/>
              </a:ext>
            </a:extLst>
          </p:cNvPr>
          <p:cNvCxnSpPr>
            <a:cxnSpLocks/>
            <a:stCxn id="33" idx="1"/>
            <a:endCxn id="33" idx="3"/>
          </p:cNvCxnSpPr>
          <p:nvPr/>
        </p:nvCxnSpPr>
        <p:spPr>
          <a:xfrm>
            <a:off x="6691463" y="3574051"/>
            <a:ext cx="3005086" cy="0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93E01BD3-9942-25D4-DFC7-764A2EBFD373}"/>
              </a:ext>
            </a:extLst>
          </p:cNvPr>
          <p:cNvSpPr txBox="1"/>
          <p:nvPr/>
        </p:nvSpPr>
        <p:spPr>
          <a:xfrm rot="16200000">
            <a:off x="5748026" y="3389385"/>
            <a:ext cx="14794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P(left chosen)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C8A198A-378F-B62D-B244-81C322037F40}"/>
              </a:ext>
            </a:extLst>
          </p:cNvPr>
          <p:cNvSpPr txBox="1"/>
          <p:nvPr/>
        </p:nvSpPr>
        <p:spPr>
          <a:xfrm>
            <a:off x="6657912" y="4624975"/>
            <a:ext cx="3072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Final Time Advantage Left (</a:t>
            </a:r>
            <a:r>
              <a:rPr lang="en-US" dirty="0" err="1"/>
              <a:t>ms</a:t>
            </a:r>
            <a:r>
              <a:rPr lang="en-US" dirty="0"/>
              <a:t>)</a:t>
            </a:r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B57B378C-1C75-A5CD-4EA2-465562536506}"/>
              </a:ext>
            </a:extLst>
          </p:cNvPr>
          <p:cNvSpPr/>
          <p:nvPr/>
        </p:nvSpPr>
        <p:spPr>
          <a:xfrm>
            <a:off x="6694638" y="3024775"/>
            <a:ext cx="2997098" cy="1076325"/>
          </a:xfrm>
          <a:custGeom>
            <a:avLst/>
            <a:gdLst>
              <a:gd name="connsiteX0" fmla="*/ 0 w 2952750"/>
              <a:gd name="connsiteY0" fmla="*/ 0 h 1076325"/>
              <a:gd name="connsiteX1" fmla="*/ 733425 w 2952750"/>
              <a:gd name="connsiteY1" fmla="*/ 200025 h 1076325"/>
              <a:gd name="connsiteX2" fmla="*/ 1476375 w 2952750"/>
              <a:gd name="connsiteY2" fmla="*/ 561975 h 1076325"/>
              <a:gd name="connsiteX3" fmla="*/ 2257425 w 2952750"/>
              <a:gd name="connsiteY3" fmla="*/ 904875 h 1076325"/>
              <a:gd name="connsiteX4" fmla="*/ 2952750 w 2952750"/>
              <a:gd name="connsiteY4" fmla="*/ 1076325 h 1076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52750" h="1076325">
                <a:moveTo>
                  <a:pt x="0" y="0"/>
                </a:moveTo>
                <a:cubicBezTo>
                  <a:pt x="243681" y="53181"/>
                  <a:pt x="487363" y="106363"/>
                  <a:pt x="733425" y="200025"/>
                </a:cubicBezTo>
                <a:cubicBezTo>
                  <a:pt x="979487" y="293687"/>
                  <a:pt x="1222375" y="444500"/>
                  <a:pt x="1476375" y="561975"/>
                </a:cubicBezTo>
                <a:cubicBezTo>
                  <a:pt x="1730375" y="679450"/>
                  <a:pt x="2011362" y="819150"/>
                  <a:pt x="2257425" y="904875"/>
                </a:cubicBezTo>
                <a:cubicBezTo>
                  <a:pt x="2503488" y="990600"/>
                  <a:pt x="2728119" y="1033462"/>
                  <a:pt x="2952750" y="1076325"/>
                </a:cubicBezTo>
              </a:path>
            </a:pathLst>
          </a:custGeom>
          <a:noFill/>
          <a:ln w="38100">
            <a:solidFill>
              <a:srgbClr val="CC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09B8C38-C99F-9119-C580-F5E92D6CBCDC}"/>
              </a:ext>
            </a:extLst>
          </p:cNvPr>
          <p:cNvSpPr/>
          <p:nvPr/>
        </p:nvSpPr>
        <p:spPr>
          <a:xfrm>
            <a:off x="6691463" y="2532651"/>
            <a:ext cx="3005086" cy="208280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C0D1829-035D-75E4-7A01-164DD027E29C}"/>
              </a:ext>
            </a:extLst>
          </p:cNvPr>
          <p:cNvSpPr txBox="1"/>
          <p:nvPr/>
        </p:nvSpPr>
        <p:spPr>
          <a:xfrm>
            <a:off x="7255447" y="1829355"/>
            <a:ext cx="21178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</a:rPr>
              <a:t>Net Fixation Bias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B153555B-9835-22E2-6E01-0A9F765E9A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287" y="285845"/>
            <a:ext cx="8758521" cy="652792"/>
          </a:xfrm>
        </p:spPr>
        <p:txBody>
          <a:bodyPr/>
          <a:lstStyle/>
          <a:p>
            <a:r>
              <a:rPr lang="en-US" dirty="0"/>
              <a:t>Attentional choice biases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431B3A9E-200F-6B43-51C4-54AEE0EA31ED}"/>
              </a:ext>
            </a:extLst>
          </p:cNvPr>
          <p:cNvSpPr txBox="1">
            <a:spLocks/>
          </p:cNvSpPr>
          <p:nvPr/>
        </p:nvSpPr>
        <p:spPr>
          <a:xfrm>
            <a:off x="6272620" y="285845"/>
            <a:ext cx="6182375" cy="65279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u="sng" dirty="0"/>
              <a:t>should flip!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1756E3D-E36F-2FB8-0469-51ACA00D62A3}"/>
              </a:ext>
            </a:extLst>
          </p:cNvPr>
          <p:cNvCxnSpPr>
            <a:cxnSpLocks/>
          </p:cNvCxnSpPr>
          <p:nvPr/>
        </p:nvCxnSpPr>
        <p:spPr>
          <a:xfrm>
            <a:off x="2568143" y="2724444"/>
            <a:ext cx="390525" cy="0"/>
          </a:xfrm>
          <a:prstGeom prst="line">
            <a:avLst/>
          </a:prstGeom>
          <a:ln w="38100">
            <a:solidFill>
              <a:srgbClr val="DB4A4A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C4C30AF-0594-2205-2DEB-88183A3CDD57}"/>
              </a:ext>
            </a:extLst>
          </p:cNvPr>
          <p:cNvCxnSpPr>
            <a:cxnSpLocks/>
          </p:cNvCxnSpPr>
          <p:nvPr/>
        </p:nvCxnSpPr>
        <p:spPr>
          <a:xfrm>
            <a:off x="2568143" y="3074871"/>
            <a:ext cx="390525" cy="0"/>
          </a:xfrm>
          <a:prstGeom prst="line">
            <a:avLst/>
          </a:prstGeom>
          <a:ln w="38100">
            <a:solidFill>
              <a:srgbClr val="DB4A4A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2AD6D6E-E2A6-3298-D692-7BE9BF98AD94}"/>
              </a:ext>
            </a:extLst>
          </p:cNvPr>
          <p:cNvSpPr txBox="1"/>
          <p:nvPr/>
        </p:nvSpPr>
        <p:spPr>
          <a:xfrm>
            <a:off x="2937065" y="2594271"/>
            <a:ext cx="103836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Last fix. right</a:t>
            </a:r>
          </a:p>
          <a:p>
            <a:endParaRPr lang="en-US" sz="1100" dirty="0"/>
          </a:p>
          <a:p>
            <a:r>
              <a:rPr lang="en-US" sz="1100" dirty="0"/>
              <a:t>Last fix. left </a:t>
            </a:r>
          </a:p>
        </p:txBody>
      </p:sp>
    </p:spTree>
    <p:extLst>
      <p:ext uri="{BB962C8B-B14F-4D97-AF65-F5344CB8AC3E}">
        <p14:creationId xmlns:p14="http://schemas.microsoft.com/office/powerpoint/2010/main" val="30417311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3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39" grpId="0" animBg="1"/>
      <p:bldP spid="1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CBAADC8-36FD-F66B-ECB7-263DA64614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E9010C8-4F8E-782F-812E-ACDCDE2636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15</a:t>
            </a:fld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BDFECBB-CF82-F2BC-10AE-2F71594E3C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9552" y="470631"/>
            <a:ext cx="2783213" cy="5495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836FF965-5C05-74BD-E094-35F26AD805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5631" y="1470327"/>
            <a:ext cx="6302645" cy="3495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E6BD638-2E6F-2339-7370-EE8E6E7B9208}"/>
              </a:ext>
            </a:extLst>
          </p:cNvPr>
          <p:cNvSpPr txBox="1"/>
          <p:nvPr/>
        </p:nvSpPr>
        <p:spPr>
          <a:xfrm>
            <a:off x="6374869" y="6123543"/>
            <a:ext cx="5237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Center for Community Solutions, Cleveland, Ohio </a:t>
            </a:r>
          </a:p>
        </p:txBody>
      </p:sp>
    </p:spTree>
    <p:extLst>
      <p:ext uri="{BB962C8B-B14F-4D97-AF65-F5344CB8AC3E}">
        <p14:creationId xmlns:p14="http://schemas.microsoft.com/office/powerpoint/2010/main" val="2529743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90E66C0-34B6-7617-66BA-678595D7FB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DD0EB52-478C-C58B-26CB-59531DF1F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16</a:t>
            </a:fld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6AE8F5DB-C85F-38FD-2AF1-6337085A76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24" y="141851"/>
            <a:ext cx="7772400" cy="2146586"/>
          </a:xfrm>
          <a:prstGeom prst="rect">
            <a:avLst/>
          </a:prstGeom>
        </p:spPr>
      </p:pic>
      <p:pic>
        <p:nvPicPr>
          <p:cNvPr id="7" name="Picture 6" descr="A pie chart with text&#10;&#10;Description automatically generated">
            <a:extLst>
              <a:ext uri="{FF2B5EF4-FFF2-40B4-BE49-F238E27FC236}">
                <a16:creationId xmlns:a16="http://schemas.microsoft.com/office/drawing/2014/main" id="{2E0F8DC6-62F8-7F4F-C116-CECE87E875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7377" y="2343818"/>
            <a:ext cx="7772400" cy="4093676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6373CB2C-41DC-1ADA-451C-C3242A29F686}"/>
              </a:ext>
            </a:extLst>
          </p:cNvPr>
          <p:cNvGrpSpPr/>
          <p:nvPr/>
        </p:nvGrpSpPr>
        <p:grpSpPr>
          <a:xfrm>
            <a:off x="6562165" y="3195634"/>
            <a:ext cx="1337022" cy="1353314"/>
            <a:chOff x="6562165" y="3195634"/>
            <a:chExt cx="1337022" cy="1353314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C5685A4-9FE0-3A1F-818B-9E761FD297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87661" y="3195634"/>
              <a:ext cx="7684" cy="1353314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526B1FA7-178B-CE3A-68D7-9F7B5D08B8D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562165" y="4289612"/>
              <a:ext cx="1337022" cy="236284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9FB1AAB3-3D20-3278-EBDB-2A54AD1ECDB6}"/>
                </a:ext>
              </a:extLst>
            </p:cNvPr>
            <p:cNvSpPr/>
            <p:nvPr/>
          </p:nvSpPr>
          <p:spPr>
            <a:xfrm>
              <a:off x="6589059" y="3209081"/>
              <a:ext cx="1306286" cy="1067084"/>
            </a:xfrm>
            <a:custGeom>
              <a:avLst/>
              <a:gdLst>
                <a:gd name="connsiteX0" fmla="*/ 0 w 1306286"/>
                <a:gd name="connsiteY0" fmla="*/ 1067084 h 1067084"/>
                <a:gd name="connsiteX1" fmla="*/ 53788 w 1306286"/>
                <a:gd name="connsiteY1" fmla="*/ 851931 h 1067084"/>
                <a:gd name="connsiteX2" fmla="*/ 161365 w 1306286"/>
                <a:gd name="connsiteY2" fmla="*/ 648304 h 1067084"/>
                <a:gd name="connsiteX3" fmla="*/ 288151 w 1306286"/>
                <a:gd name="connsiteY3" fmla="*/ 483097 h 1067084"/>
                <a:gd name="connsiteX4" fmla="*/ 499462 w 1306286"/>
                <a:gd name="connsiteY4" fmla="*/ 275628 h 1067084"/>
                <a:gd name="connsiteX5" fmla="*/ 706931 w 1306286"/>
                <a:gd name="connsiteY5" fmla="*/ 148842 h 1067084"/>
                <a:gd name="connsiteX6" fmla="*/ 972030 w 1306286"/>
                <a:gd name="connsiteY6" fmla="*/ 41265 h 1067084"/>
                <a:gd name="connsiteX7" fmla="*/ 1187183 w 1306286"/>
                <a:gd name="connsiteY7" fmla="*/ 2845 h 1067084"/>
                <a:gd name="connsiteX8" fmla="*/ 1306286 w 1306286"/>
                <a:gd name="connsiteY8" fmla="*/ 2845 h 1067084"/>
                <a:gd name="connsiteX9" fmla="*/ 1306286 w 1306286"/>
                <a:gd name="connsiteY9" fmla="*/ 2845 h 1067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06286" h="1067084">
                  <a:moveTo>
                    <a:pt x="0" y="1067084"/>
                  </a:moveTo>
                  <a:cubicBezTo>
                    <a:pt x="13447" y="994406"/>
                    <a:pt x="26894" y="921728"/>
                    <a:pt x="53788" y="851931"/>
                  </a:cubicBezTo>
                  <a:cubicBezTo>
                    <a:pt x="80682" y="782134"/>
                    <a:pt x="122305" y="709776"/>
                    <a:pt x="161365" y="648304"/>
                  </a:cubicBezTo>
                  <a:cubicBezTo>
                    <a:pt x="200426" y="586832"/>
                    <a:pt x="231802" y="545210"/>
                    <a:pt x="288151" y="483097"/>
                  </a:cubicBezTo>
                  <a:cubicBezTo>
                    <a:pt x="344500" y="420984"/>
                    <a:pt x="429665" y="331337"/>
                    <a:pt x="499462" y="275628"/>
                  </a:cubicBezTo>
                  <a:cubicBezTo>
                    <a:pt x="569259" y="219919"/>
                    <a:pt x="628170" y="187903"/>
                    <a:pt x="706931" y="148842"/>
                  </a:cubicBezTo>
                  <a:cubicBezTo>
                    <a:pt x="785692" y="109781"/>
                    <a:pt x="891988" y="65598"/>
                    <a:pt x="972030" y="41265"/>
                  </a:cubicBezTo>
                  <a:cubicBezTo>
                    <a:pt x="1052072" y="16932"/>
                    <a:pt x="1131474" y="9248"/>
                    <a:pt x="1187183" y="2845"/>
                  </a:cubicBezTo>
                  <a:cubicBezTo>
                    <a:pt x="1242892" y="-3558"/>
                    <a:pt x="1306286" y="2845"/>
                    <a:pt x="1306286" y="2845"/>
                  </a:cubicBezTo>
                  <a:lnTo>
                    <a:pt x="1306286" y="2845"/>
                  </a:lnTo>
                </a:path>
              </a:pathLst>
            </a:cu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675098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DB839C-8BE4-FECA-333E-826F23796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17</a:t>
            </a:fld>
            <a:endParaRPr lang="en-US"/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BE3975F8-6E49-894F-FB14-4E8D8E1829A1}"/>
              </a:ext>
            </a:extLst>
          </p:cNvPr>
          <p:cNvGrpSpPr/>
          <p:nvPr/>
        </p:nvGrpSpPr>
        <p:grpSpPr>
          <a:xfrm>
            <a:off x="1755071" y="705434"/>
            <a:ext cx="8681857" cy="5447133"/>
            <a:chOff x="1755071" y="811763"/>
            <a:chExt cx="8681857" cy="5447133"/>
          </a:xfrm>
        </p:grpSpPr>
        <p:sp>
          <p:nvSpPr>
            <p:cNvPr id="62" name="Rectangle: Rounded Corners 61">
              <a:extLst>
                <a:ext uri="{FF2B5EF4-FFF2-40B4-BE49-F238E27FC236}">
                  <a16:creationId xmlns:a16="http://schemas.microsoft.com/office/drawing/2014/main" id="{68586586-FE83-A272-F071-253393306FAE}"/>
                </a:ext>
              </a:extLst>
            </p:cNvPr>
            <p:cNvSpPr/>
            <p:nvPr/>
          </p:nvSpPr>
          <p:spPr>
            <a:xfrm>
              <a:off x="5113176" y="811763"/>
              <a:ext cx="2771189" cy="5066523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F9869B99-8A35-1F43-28E0-CCF598D7B8F0}"/>
                </a:ext>
              </a:extLst>
            </p:cNvPr>
            <p:cNvCxnSpPr/>
            <p:nvPr/>
          </p:nvCxnSpPr>
          <p:spPr>
            <a:xfrm>
              <a:off x="2421333" y="2988715"/>
              <a:ext cx="1647825" cy="0"/>
            </a:xfrm>
            <a:prstGeom prst="line">
              <a:avLst/>
            </a:prstGeom>
            <a:ln w="76200">
              <a:solidFill>
                <a:schemeClr val="tx2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1C2A21D1-755C-D04B-A27E-571D3A00FF0D}"/>
                </a:ext>
              </a:extLst>
            </p:cNvPr>
            <p:cNvCxnSpPr>
              <a:cxnSpLocks/>
            </p:cNvCxnSpPr>
            <p:nvPr/>
          </p:nvCxnSpPr>
          <p:spPr>
            <a:xfrm>
              <a:off x="4069158" y="1904238"/>
              <a:ext cx="0" cy="2228850"/>
            </a:xfrm>
            <a:prstGeom prst="line">
              <a:avLst/>
            </a:prstGeom>
            <a:ln w="76200">
              <a:solidFill>
                <a:schemeClr val="tx2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3678A0E8-5BE7-6FB3-2916-8D11C61FED97}"/>
                </a:ext>
              </a:extLst>
            </p:cNvPr>
            <p:cNvCxnSpPr>
              <a:cxnSpLocks/>
            </p:cNvCxnSpPr>
            <p:nvPr/>
          </p:nvCxnSpPr>
          <p:spPr>
            <a:xfrm>
              <a:off x="4038995" y="1942095"/>
              <a:ext cx="6310008" cy="0"/>
            </a:xfrm>
            <a:prstGeom prst="line">
              <a:avLst/>
            </a:prstGeom>
            <a:ln w="76200">
              <a:solidFill>
                <a:schemeClr val="tx2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E7AE7C2-0319-9AF3-8CCB-30FDE6F15BDE}"/>
                </a:ext>
              </a:extLst>
            </p:cNvPr>
            <p:cNvCxnSpPr>
              <a:cxnSpLocks/>
            </p:cNvCxnSpPr>
            <p:nvPr/>
          </p:nvCxnSpPr>
          <p:spPr>
            <a:xfrm>
              <a:off x="4038995" y="4095819"/>
              <a:ext cx="6310008" cy="13993"/>
            </a:xfrm>
            <a:prstGeom prst="line">
              <a:avLst/>
            </a:prstGeom>
            <a:ln w="76200">
              <a:solidFill>
                <a:schemeClr val="tx2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72393C5-E9D5-E873-B989-687B735F2D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17567"/>
            <a:stretch/>
          </p:blipFill>
          <p:spPr>
            <a:xfrm>
              <a:off x="1755072" y="2421423"/>
              <a:ext cx="1647823" cy="1134584"/>
            </a:xfrm>
            <a:prstGeom prst="rect">
              <a:avLst/>
            </a:prstGeom>
            <a:ln w="76200">
              <a:solidFill>
                <a:schemeClr val="tx2">
                  <a:lumMod val="50000"/>
                  <a:lumOff val="50000"/>
                </a:schemeClr>
              </a:solidFill>
            </a:ln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74094C8-120E-F742-F96A-A1CD99F9C57F}"/>
                </a:ext>
              </a:extLst>
            </p:cNvPr>
            <p:cNvSpPr txBox="1"/>
            <p:nvPr/>
          </p:nvSpPr>
          <p:spPr>
            <a:xfrm>
              <a:off x="4271123" y="1480429"/>
              <a:ext cx="77296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bg2">
                      <a:lumMod val="50000"/>
                    </a:schemeClr>
                  </a:solidFill>
                </a:rPr>
                <a:t>Gain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6326EB2-17E2-7955-8450-189CC6A33B04}"/>
                </a:ext>
              </a:extLst>
            </p:cNvPr>
            <p:cNvSpPr txBox="1"/>
            <p:nvPr/>
          </p:nvSpPr>
          <p:spPr>
            <a:xfrm>
              <a:off x="4271123" y="3648146"/>
              <a:ext cx="72648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bg2">
                      <a:lumMod val="50000"/>
                    </a:schemeClr>
                  </a:solidFill>
                </a:rPr>
                <a:t>Loss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8A31A8DB-9D9C-454E-CB3A-2F517EC52839}"/>
                </a:ext>
              </a:extLst>
            </p:cNvPr>
            <p:cNvSpPr txBox="1"/>
            <p:nvPr/>
          </p:nvSpPr>
          <p:spPr>
            <a:xfrm>
              <a:off x="1755071" y="5075800"/>
              <a:ext cx="164782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ITI</a:t>
              </a:r>
            </a:p>
            <a:p>
              <a:pPr algn="ctr"/>
              <a:r>
                <a:rPr lang="en-US" dirty="0"/>
                <a:t>1 s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488B1D21-A264-2436-FBA8-8AF70314EB4F}"/>
                    </a:ext>
                  </a:extLst>
                </p:cNvPr>
                <p:cNvSpPr txBox="1"/>
                <p:nvPr/>
              </p:nvSpPr>
              <p:spPr>
                <a:xfrm>
                  <a:off x="5401684" y="5075800"/>
                  <a:ext cx="2212041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Free RT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∈{.45, .46, …, .55}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488B1D21-A264-2436-FBA8-8AF70314EB4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01684" y="5075800"/>
                  <a:ext cx="2212041" cy="646331"/>
                </a:xfrm>
                <a:prstGeom prst="rect">
                  <a:avLst/>
                </a:prstGeom>
                <a:blipFill>
                  <a:blip r:embed="rId3"/>
                  <a:stretch>
                    <a:fillRect t="-4717" b="-84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0CFA2B3F-A5C3-FC85-7FC7-954F043F74FD}"/>
                </a:ext>
              </a:extLst>
            </p:cNvPr>
            <p:cNvSpPr txBox="1"/>
            <p:nvPr/>
          </p:nvSpPr>
          <p:spPr>
            <a:xfrm>
              <a:off x="8224887" y="5075800"/>
              <a:ext cx="221204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Feedback</a:t>
              </a:r>
            </a:p>
            <a:p>
              <a:pPr algn="ctr"/>
              <a:r>
                <a:rPr lang="en-US" dirty="0"/>
                <a:t>1 s</a:t>
              </a:r>
            </a:p>
          </p:txBody>
        </p:sp>
        <p:pic>
          <p:nvPicPr>
            <p:cNvPr id="54" name="Picture 53" descr="A picture containing light, red, traffic light, dark">
              <a:extLst>
                <a:ext uri="{FF2B5EF4-FFF2-40B4-BE49-F238E27FC236}">
                  <a16:creationId xmlns:a16="http://schemas.microsoft.com/office/drawing/2014/main" id="{9B735EAB-724A-B0FB-BE5A-0F0645E8FA5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01684" y="3302715"/>
              <a:ext cx="2212042" cy="1600200"/>
            </a:xfrm>
            <a:prstGeom prst="rect">
              <a:avLst/>
            </a:prstGeom>
            <a:ln w="76200">
              <a:solidFill>
                <a:schemeClr val="tx2">
                  <a:lumMod val="50000"/>
                  <a:lumOff val="50000"/>
                </a:schemeClr>
              </a:solidFill>
            </a:ln>
          </p:spPr>
        </p:pic>
        <p:pic>
          <p:nvPicPr>
            <p:cNvPr id="56" name="Picture 55" descr="A picture containing text, light, traffic, red">
              <a:extLst>
                <a:ext uri="{FF2B5EF4-FFF2-40B4-BE49-F238E27FC236}">
                  <a16:creationId xmlns:a16="http://schemas.microsoft.com/office/drawing/2014/main" id="{6A880100-3D57-75C2-CB4D-9A72EDF33CC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24887" y="3309711"/>
              <a:ext cx="2212041" cy="1600200"/>
            </a:xfrm>
            <a:prstGeom prst="rect">
              <a:avLst/>
            </a:prstGeom>
            <a:ln w="76200">
              <a:solidFill>
                <a:schemeClr val="tx2">
                  <a:lumMod val="50000"/>
                  <a:lumOff val="50000"/>
                </a:schemeClr>
              </a:solidFill>
            </a:ln>
          </p:spPr>
        </p:pic>
        <p:pic>
          <p:nvPicPr>
            <p:cNvPr id="58" name="Picture 57" descr="A picture containing green, light, traffic light">
              <a:extLst>
                <a:ext uri="{FF2B5EF4-FFF2-40B4-BE49-F238E27FC236}">
                  <a16:creationId xmlns:a16="http://schemas.microsoft.com/office/drawing/2014/main" id="{6BF3E56D-1995-7EE1-9B15-774063DE43F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01684" y="1135870"/>
              <a:ext cx="2212041" cy="1600200"/>
            </a:xfrm>
            <a:prstGeom prst="rect">
              <a:avLst/>
            </a:prstGeom>
            <a:ln w="76200">
              <a:solidFill>
                <a:schemeClr val="tx2">
                  <a:lumMod val="50000"/>
                  <a:lumOff val="50000"/>
                </a:schemeClr>
              </a:solidFill>
            </a:ln>
          </p:spPr>
        </p:pic>
        <p:pic>
          <p:nvPicPr>
            <p:cNvPr id="60" name="Picture 59" descr="A picture containing light, green, traffic, traffic light">
              <a:extLst>
                <a:ext uri="{FF2B5EF4-FFF2-40B4-BE49-F238E27FC236}">
                  <a16:creationId xmlns:a16="http://schemas.microsoft.com/office/drawing/2014/main" id="{7D2EB007-5FDB-AFF6-0A7E-465D3C6A818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24887" y="1135870"/>
              <a:ext cx="2212041" cy="1600200"/>
            </a:xfrm>
            <a:prstGeom prst="rect">
              <a:avLst/>
            </a:prstGeom>
            <a:ln w="76200">
              <a:solidFill>
                <a:schemeClr val="tx2">
                  <a:lumMod val="50000"/>
                  <a:lumOff val="50000"/>
                </a:schemeClr>
              </a:solidFill>
            </a:ln>
          </p:spPr>
        </p:pic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E201998C-F91E-5BE8-2CCC-FB27121D07CA}"/>
                </a:ext>
              </a:extLst>
            </p:cNvPr>
            <p:cNvSpPr txBox="1"/>
            <p:nvPr/>
          </p:nvSpPr>
          <p:spPr>
            <a:xfrm>
              <a:off x="5113176" y="5889564"/>
              <a:ext cx="27711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1"/>
                  </a:solidFill>
                </a:rPr>
                <a:t>Eye-tracking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2AC5884A-9392-20D3-9A9A-67EDCBFBAD5D}"/>
              </a:ext>
            </a:extLst>
          </p:cNvPr>
          <p:cNvSpPr txBox="1"/>
          <p:nvPr/>
        </p:nvSpPr>
        <p:spPr>
          <a:xfrm>
            <a:off x="0" y="0"/>
            <a:ext cx="2031325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bg2">
                    <a:lumMod val="50000"/>
                  </a:schemeClr>
                </a:solidFill>
              </a:rPr>
              <a:t>Study</a:t>
            </a:r>
            <a:r>
              <a:rPr lang="en-US" sz="3200" b="1" dirty="0">
                <a:solidFill>
                  <a:schemeClr val="bg2">
                    <a:lumMod val="50000"/>
                  </a:schemeClr>
                </a:solidFill>
              </a:rPr>
              <a:t> #1</a:t>
            </a:r>
          </a:p>
          <a:p>
            <a:r>
              <a:rPr lang="en-US" sz="3200" b="1" dirty="0">
                <a:solidFill>
                  <a:schemeClr val="bg2">
                    <a:lumMod val="50000"/>
                  </a:schemeClr>
                </a:solidFill>
              </a:rPr>
              <a:t>N=35</a:t>
            </a:r>
          </a:p>
          <a:p>
            <a:r>
              <a:rPr lang="en-US" sz="3200" b="1" dirty="0">
                <a:solidFill>
                  <a:schemeClr val="bg2">
                    <a:lumMod val="50000"/>
                  </a:schemeClr>
                </a:solidFill>
              </a:rPr>
              <a:t>400 trials</a:t>
            </a:r>
          </a:p>
        </p:txBody>
      </p:sp>
    </p:spTree>
    <p:extLst>
      <p:ext uri="{BB962C8B-B14F-4D97-AF65-F5344CB8AC3E}">
        <p14:creationId xmlns:p14="http://schemas.microsoft.com/office/powerpoint/2010/main" val="2909949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DB839C-8BE4-FECA-333E-826F23796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18</a:t>
            </a:fld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B640F3B-5B6B-4DA7-C2C0-70B3037ACEA5}"/>
              </a:ext>
            </a:extLst>
          </p:cNvPr>
          <p:cNvGrpSpPr/>
          <p:nvPr/>
        </p:nvGrpSpPr>
        <p:grpSpPr>
          <a:xfrm>
            <a:off x="866783" y="705434"/>
            <a:ext cx="10458434" cy="5447132"/>
            <a:chOff x="1523905" y="705434"/>
            <a:chExt cx="10458434" cy="5447132"/>
          </a:xfrm>
        </p:grpSpPr>
        <p:sp>
          <p:nvSpPr>
            <p:cNvPr id="62" name="Rectangle: Rounded Corners 61">
              <a:extLst>
                <a:ext uri="{FF2B5EF4-FFF2-40B4-BE49-F238E27FC236}">
                  <a16:creationId xmlns:a16="http://schemas.microsoft.com/office/drawing/2014/main" id="{68586586-FE83-A272-F071-253393306FAE}"/>
                </a:ext>
              </a:extLst>
            </p:cNvPr>
            <p:cNvSpPr/>
            <p:nvPr/>
          </p:nvSpPr>
          <p:spPr>
            <a:xfrm>
              <a:off x="5113176" y="705434"/>
              <a:ext cx="3501796" cy="5066523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F9869B99-8A35-1F43-28E0-CCF598D7B8F0}"/>
                </a:ext>
              </a:extLst>
            </p:cNvPr>
            <p:cNvCxnSpPr/>
            <p:nvPr/>
          </p:nvCxnSpPr>
          <p:spPr>
            <a:xfrm>
              <a:off x="2421333" y="2882386"/>
              <a:ext cx="1647825" cy="0"/>
            </a:xfrm>
            <a:prstGeom prst="line">
              <a:avLst/>
            </a:prstGeom>
            <a:ln w="76200">
              <a:solidFill>
                <a:schemeClr val="tx2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1C2A21D1-755C-D04B-A27E-571D3A00FF0D}"/>
                </a:ext>
              </a:extLst>
            </p:cNvPr>
            <p:cNvCxnSpPr>
              <a:cxnSpLocks/>
            </p:cNvCxnSpPr>
            <p:nvPr/>
          </p:nvCxnSpPr>
          <p:spPr>
            <a:xfrm>
              <a:off x="4069158" y="1797909"/>
              <a:ext cx="0" cy="2228850"/>
            </a:xfrm>
            <a:prstGeom prst="line">
              <a:avLst/>
            </a:prstGeom>
            <a:ln w="76200">
              <a:solidFill>
                <a:schemeClr val="tx2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3678A0E8-5BE7-6FB3-2916-8D11C61FED97}"/>
                </a:ext>
              </a:extLst>
            </p:cNvPr>
            <p:cNvCxnSpPr>
              <a:cxnSpLocks/>
            </p:cNvCxnSpPr>
            <p:nvPr/>
          </p:nvCxnSpPr>
          <p:spPr>
            <a:xfrm>
              <a:off x="4038995" y="1835766"/>
              <a:ext cx="6310008" cy="0"/>
            </a:xfrm>
            <a:prstGeom prst="line">
              <a:avLst/>
            </a:prstGeom>
            <a:ln w="76200">
              <a:solidFill>
                <a:schemeClr val="tx2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E7AE7C2-0319-9AF3-8CCB-30FDE6F15BDE}"/>
                </a:ext>
              </a:extLst>
            </p:cNvPr>
            <p:cNvCxnSpPr>
              <a:cxnSpLocks/>
            </p:cNvCxnSpPr>
            <p:nvPr/>
          </p:nvCxnSpPr>
          <p:spPr>
            <a:xfrm>
              <a:off x="4038995" y="3989490"/>
              <a:ext cx="6310008" cy="13993"/>
            </a:xfrm>
            <a:prstGeom prst="line">
              <a:avLst/>
            </a:prstGeom>
            <a:ln w="76200">
              <a:solidFill>
                <a:schemeClr val="tx2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74094C8-120E-F742-F96A-A1CD99F9C57F}"/>
                </a:ext>
              </a:extLst>
            </p:cNvPr>
            <p:cNvSpPr txBox="1"/>
            <p:nvPr/>
          </p:nvSpPr>
          <p:spPr>
            <a:xfrm>
              <a:off x="4271123" y="1374100"/>
              <a:ext cx="77296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bg2">
                      <a:lumMod val="50000"/>
                    </a:schemeClr>
                  </a:solidFill>
                </a:rPr>
                <a:t>Gain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6326EB2-17E2-7955-8450-189CC6A33B04}"/>
                </a:ext>
              </a:extLst>
            </p:cNvPr>
            <p:cNvSpPr txBox="1"/>
            <p:nvPr/>
          </p:nvSpPr>
          <p:spPr>
            <a:xfrm>
              <a:off x="4271123" y="3541817"/>
              <a:ext cx="72648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bg2">
                      <a:lumMod val="50000"/>
                    </a:schemeClr>
                  </a:solidFill>
                </a:rPr>
                <a:t>Loss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8A31A8DB-9D9C-454E-CB3A-2F517EC52839}"/>
                </a:ext>
              </a:extLst>
            </p:cNvPr>
            <p:cNvSpPr txBox="1"/>
            <p:nvPr/>
          </p:nvSpPr>
          <p:spPr>
            <a:xfrm>
              <a:off x="1755071" y="4984933"/>
              <a:ext cx="164782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ITI</a:t>
              </a:r>
            </a:p>
            <a:p>
              <a:pPr algn="ctr"/>
              <a:r>
                <a:rPr lang="en-US" dirty="0"/>
                <a:t>1 s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488B1D21-A264-2436-FBA8-8AF70314EB4F}"/>
                    </a:ext>
                  </a:extLst>
                </p:cNvPr>
                <p:cNvSpPr txBox="1"/>
                <p:nvPr/>
              </p:nvSpPr>
              <p:spPr>
                <a:xfrm>
                  <a:off x="5765733" y="4984933"/>
                  <a:ext cx="2212041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Free RT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𝐸𝑉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∈(1,6)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488B1D21-A264-2436-FBA8-8AF70314EB4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65733" y="4984933"/>
                  <a:ext cx="2212041" cy="646331"/>
                </a:xfrm>
                <a:prstGeom prst="rect">
                  <a:avLst/>
                </a:prstGeom>
                <a:blipFill>
                  <a:blip r:embed="rId2"/>
                  <a:stretch>
                    <a:fillRect t="-3846" b="-576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0CFA2B3F-A5C3-FC85-7FC7-954F043F74FD}"/>
                </a:ext>
              </a:extLst>
            </p:cNvPr>
            <p:cNvSpPr txBox="1"/>
            <p:nvPr/>
          </p:nvSpPr>
          <p:spPr>
            <a:xfrm>
              <a:off x="9399211" y="4984933"/>
              <a:ext cx="221204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Feedback</a:t>
              </a:r>
            </a:p>
            <a:p>
              <a:pPr algn="ctr"/>
              <a:r>
                <a:rPr lang="en-US" dirty="0"/>
                <a:t>1 s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E201998C-F91E-5BE8-2CCC-FB27121D07CA}"/>
                </a:ext>
              </a:extLst>
            </p:cNvPr>
            <p:cNvSpPr txBox="1"/>
            <p:nvPr/>
          </p:nvSpPr>
          <p:spPr>
            <a:xfrm>
              <a:off x="5478479" y="5783234"/>
              <a:ext cx="27711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1"/>
                  </a:solidFill>
                </a:rPr>
                <a:t>Eye-tracking</a:t>
              </a:r>
            </a:p>
          </p:txBody>
        </p:sp>
        <p:pic>
          <p:nvPicPr>
            <p:cNvPr id="14" name="Picture 13" descr="A screenshot of a black screen&#10;&#10;Description automatically generated">
              <a:extLst>
                <a:ext uri="{FF2B5EF4-FFF2-40B4-BE49-F238E27FC236}">
                  <a16:creationId xmlns:a16="http://schemas.microsoft.com/office/drawing/2014/main" id="{C561DF2C-2276-A10D-E8A7-E29C4AEDC4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94325" y="1048187"/>
              <a:ext cx="2954856" cy="1600547"/>
            </a:xfrm>
            <a:prstGeom prst="rect">
              <a:avLst/>
            </a:prstGeom>
            <a:ln w="76200">
              <a:solidFill>
                <a:schemeClr val="bg1">
                  <a:lumMod val="50000"/>
                </a:schemeClr>
              </a:solidFill>
            </a:ln>
          </p:spPr>
        </p:pic>
        <p:pic>
          <p:nvPicPr>
            <p:cNvPr id="16" name="Picture 15" descr="A screen shot of numbers and symbols&#10;&#10;Description automatically generated">
              <a:extLst>
                <a:ext uri="{FF2B5EF4-FFF2-40B4-BE49-F238E27FC236}">
                  <a16:creationId xmlns:a16="http://schemas.microsoft.com/office/drawing/2014/main" id="{E46B4EBE-B9DD-4061-462C-FFD4D4B17B1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94646" y="3185386"/>
              <a:ext cx="2954215" cy="1600200"/>
            </a:xfrm>
            <a:prstGeom prst="rect">
              <a:avLst/>
            </a:prstGeom>
            <a:ln w="76200">
              <a:solidFill>
                <a:schemeClr val="bg1">
                  <a:lumMod val="50000"/>
                </a:schemeClr>
              </a:solidFill>
            </a:ln>
          </p:spPr>
        </p:pic>
        <p:pic>
          <p:nvPicPr>
            <p:cNvPr id="18" name="Picture 17" descr="A screenshot of a black background&#10;&#10;Description automatically generated">
              <a:extLst>
                <a:ext uri="{FF2B5EF4-FFF2-40B4-BE49-F238E27FC236}">
                  <a16:creationId xmlns:a16="http://schemas.microsoft.com/office/drawing/2014/main" id="{E2C764A3-42BC-EED6-86B2-C0987C955A8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28124" y="1040078"/>
              <a:ext cx="2954215" cy="1600200"/>
            </a:xfrm>
            <a:prstGeom prst="rect">
              <a:avLst/>
            </a:prstGeom>
            <a:ln w="76200">
              <a:solidFill>
                <a:schemeClr val="bg1">
                  <a:lumMod val="50000"/>
                </a:schemeClr>
              </a:solidFill>
            </a:ln>
          </p:spPr>
        </p:pic>
        <p:pic>
          <p:nvPicPr>
            <p:cNvPr id="20" name="Picture 19" descr="A screenshot of a black background&#10;&#10;Description automatically generated">
              <a:extLst>
                <a:ext uri="{FF2B5EF4-FFF2-40B4-BE49-F238E27FC236}">
                  <a16:creationId xmlns:a16="http://schemas.microsoft.com/office/drawing/2014/main" id="{127C3E85-09F9-8D76-C547-3832679160A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28124" y="3200376"/>
              <a:ext cx="2954215" cy="1600200"/>
            </a:xfrm>
            <a:prstGeom prst="rect">
              <a:avLst/>
            </a:prstGeom>
            <a:ln w="76200">
              <a:solidFill>
                <a:schemeClr val="bg1">
                  <a:lumMod val="50000"/>
                </a:schemeClr>
              </a:solidFill>
            </a:ln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CABA07FA-35A1-7BBC-0A40-0367B95097C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3905" y="2310886"/>
              <a:ext cx="2110154" cy="1143000"/>
            </a:xfrm>
            <a:prstGeom prst="rect">
              <a:avLst/>
            </a:prstGeom>
            <a:ln w="76200">
              <a:solidFill>
                <a:schemeClr val="bg1">
                  <a:lumMod val="50000"/>
                </a:schemeClr>
              </a:solidFill>
            </a:ln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F2C42AAE-7D94-7D99-3745-C6C804488A97}"/>
              </a:ext>
            </a:extLst>
          </p:cNvPr>
          <p:cNvSpPr txBox="1"/>
          <p:nvPr/>
        </p:nvSpPr>
        <p:spPr>
          <a:xfrm>
            <a:off x="0" y="0"/>
            <a:ext cx="2031325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bg2">
                    <a:lumMod val="50000"/>
                  </a:schemeClr>
                </a:solidFill>
              </a:rPr>
              <a:t>Study</a:t>
            </a:r>
            <a:r>
              <a:rPr lang="en-US" sz="3200" b="1" dirty="0">
                <a:solidFill>
                  <a:schemeClr val="bg2">
                    <a:lumMod val="50000"/>
                  </a:schemeClr>
                </a:solidFill>
              </a:rPr>
              <a:t> #2</a:t>
            </a:r>
          </a:p>
          <a:p>
            <a:r>
              <a:rPr lang="en-US" sz="3200" b="1" dirty="0">
                <a:solidFill>
                  <a:schemeClr val="bg2">
                    <a:lumMod val="50000"/>
                  </a:schemeClr>
                </a:solidFill>
              </a:rPr>
              <a:t>N=26</a:t>
            </a:r>
          </a:p>
          <a:p>
            <a:r>
              <a:rPr lang="en-US" sz="3200" b="1" dirty="0">
                <a:solidFill>
                  <a:schemeClr val="bg2">
                    <a:lumMod val="50000"/>
                  </a:schemeClr>
                </a:solidFill>
              </a:rPr>
              <a:t>340 trials</a:t>
            </a:r>
          </a:p>
        </p:txBody>
      </p:sp>
    </p:spTree>
    <p:extLst>
      <p:ext uri="{BB962C8B-B14F-4D97-AF65-F5344CB8AC3E}">
        <p14:creationId xmlns:p14="http://schemas.microsoft.com/office/powerpoint/2010/main" val="4035851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729D69-B83B-20F5-3944-E9375B9F13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Psychometrics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91655E-879D-B1CD-85D9-CC99246DA3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19</a:t>
            </a:fld>
            <a:endParaRPr lang="en-US"/>
          </a:p>
        </p:txBody>
      </p:sp>
      <p:pic>
        <p:nvPicPr>
          <p:cNvPr id="19" name="Picture 18" descr="A picture containing text, diagram, plot, screenshot&#10;&#10;Description automatically generated">
            <a:extLst>
              <a:ext uri="{FF2B5EF4-FFF2-40B4-BE49-F238E27FC236}">
                <a16:creationId xmlns:a16="http://schemas.microsoft.com/office/drawing/2014/main" id="{73F2D73D-3453-EFC5-DD19-13CFE6EBE2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8104" y="820943"/>
            <a:ext cx="3657600" cy="2743200"/>
          </a:xfrm>
          <a:prstGeom prst="rect">
            <a:avLst/>
          </a:prstGeom>
        </p:spPr>
      </p:pic>
      <p:pic>
        <p:nvPicPr>
          <p:cNvPr id="21" name="Picture 20" descr="A picture containing text, screenshot, child art&#10;&#10;Description automatically generated">
            <a:extLst>
              <a:ext uri="{FF2B5EF4-FFF2-40B4-BE49-F238E27FC236}">
                <a16:creationId xmlns:a16="http://schemas.microsoft.com/office/drawing/2014/main" id="{92835522-4C5C-A221-59CB-282B4B0F84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5704" y="820943"/>
            <a:ext cx="3657600" cy="2743200"/>
          </a:xfrm>
          <a:prstGeom prst="rect">
            <a:avLst/>
          </a:prstGeom>
        </p:spPr>
      </p:pic>
      <p:pic>
        <p:nvPicPr>
          <p:cNvPr id="23" name="Picture 22" descr="A picture containing text, screenshot&#10;&#10;Description automatically generated">
            <a:extLst>
              <a:ext uri="{FF2B5EF4-FFF2-40B4-BE49-F238E27FC236}">
                <a16:creationId xmlns:a16="http://schemas.microsoft.com/office/drawing/2014/main" id="{084DAD90-8B15-55BA-EE06-8138DB4EB2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0220" y="820943"/>
            <a:ext cx="3657600" cy="2743200"/>
          </a:xfrm>
          <a:prstGeom prst="rect">
            <a:avLst/>
          </a:prstGeom>
        </p:spPr>
      </p:pic>
      <p:pic>
        <p:nvPicPr>
          <p:cNvPr id="24" name="Picture 23" descr="A picture containing text, diagram, plot, screenshot&#10;&#10;Description automatically generated">
            <a:extLst>
              <a:ext uri="{FF2B5EF4-FFF2-40B4-BE49-F238E27FC236}">
                <a16:creationId xmlns:a16="http://schemas.microsoft.com/office/drawing/2014/main" id="{D1F848AB-D69F-BAB7-D5F2-AAA1C21B7E1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86" t="5299" r="57875" b="70068"/>
          <a:stretch/>
        </p:blipFill>
        <p:spPr>
          <a:xfrm>
            <a:off x="1965056" y="991463"/>
            <a:ext cx="839045" cy="672819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68BF69DD-2D55-FE77-12AF-2BD2F4DA2429}"/>
              </a:ext>
            </a:extLst>
          </p:cNvPr>
          <p:cNvGrpSpPr/>
          <p:nvPr/>
        </p:nvGrpSpPr>
        <p:grpSpPr>
          <a:xfrm>
            <a:off x="94860" y="1694697"/>
            <a:ext cx="1145399" cy="995692"/>
            <a:chOff x="94860" y="1378283"/>
            <a:chExt cx="1145399" cy="995692"/>
          </a:xfrm>
        </p:grpSpPr>
        <p:pic>
          <p:nvPicPr>
            <p:cNvPr id="5" name="Picture 4" descr="A picture containing green, light, traffic light">
              <a:extLst>
                <a:ext uri="{FF2B5EF4-FFF2-40B4-BE49-F238E27FC236}">
                  <a16:creationId xmlns:a16="http://schemas.microsoft.com/office/drawing/2014/main" id="{00335486-9898-33CD-0842-FE2657AF11B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860" y="1378283"/>
              <a:ext cx="950976" cy="687940"/>
            </a:xfrm>
            <a:prstGeom prst="rect">
              <a:avLst/>
            </a:prstGeom>
            <a:ln w="76200">
              <a:noFill/>
            </a:ln>
          </p:spPr>
        </p:pic>
        <p:pic>
          <p:nvPicPr>
            <p:cNvPr id="6" name="Picture 5" descr="A picture containing light, red, traffic light, dark">
              <a:extLst>
                <a:ext uri="{FF2B5EF4-FFF2-40B4-BE49-F238E27FC236}">
                  <a16:creationId xmlns:a16="http://schemas.microsoft.com/office/drawing/2014/main" id="{5A38D3D1-9C43-615C-1C13-CB197DCB53A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2241" y="1688175"/>
              <a:ext cx="948018" cy="685800"/>
            </a:xfrm>
            <a:prstGeom prst="rect">
              <a:avLst/>
            </a:prstGeom>
            <a:ln w="3175">
              <a:solidFill>
                <a:schemeClr val="bg1"/>
              </a:solidFill>
            </a:ln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C5EDCB8-462F-54B8-442C-4E6086801601}"/>
              </a:ext>
            </a:extLst>
          </p:cNvPr>
          <p:cNvGrpSpPr/>
          <p:nvPr/>
        </p:nvGrpSpPr>
        <p:grpSpPr>
          <a:xfrm>
            <a:off x="94860" y="4700972"/>
            <a:ext cx="1130400" cy="733533"/>
            <a:chOff x="85550" y="3433036"/>
            <a:chExt cx="1130400" cy="733533"/>
          </a:xfrm>
        </p:grpSpPr>
        <p:pic>
          <p:nvPicPr>
            <p:cNvPr id="10" name="Picture 9" descr="A screenshot of a black screen&#10;&#10;Description automatically generated">
              <a:extLst>
                <a:ext uri="{FF2B5EF4-FFF2-40B4-BE49-F238E27FC236}">
                  <a16:creationId xmlns:a16="http://schemas.microsoft.com/office/drawing/2014/main" id="{BDB96C96-72F7-7BB1-0F66-057CF61FC13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550" y="3433036"/>
              <a:ext cx="914400" cy="495300"/>
            </a:xfrm>
            <a:prstGeom prst="rect">
              <a:avLst/>
            </a:prstGeom>
            <a:ln w="3175">
              <a:solidFill>
                <a:schemeClr val="bg1"/>
              </a:solidFill>
            </a:ln>
          </p:spPr>
        </p:pic>
        <p:pic>
          <p:nvPicPr>
            <p:cNvPr id="11" name="Picture 10" descr="A screen shot of numbers and symbols&#10;&#10;Description automatically generated">
              <a:extLst>
                <a:ext uri="{FF2B5EF4-FFF2-40B4-BE49-F238E27FC236}">
                  <a16:creationId xmlns:a16="http://schemas.microsoft.com/office/drawing/2014/main" id="{2F6B625E-0FD5-4C91-20CF-8F7BAEEBB36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1550" y="3671269"/>
              <a:ext cx="914400" cy="495300"/>
            </a:xfrm>
            <a:prstGeom prst="rect">
              <a:avLst/>
            </a:prstGeom>
            <a:ln w="3175">
              <a:solidFill>
                <a:schemeClr val="bg1"/>
              </a:solidFill>
            </a:ln>
          </p:spPr>
        </p:pic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2D4B323C-D6BD-CA61-5B02-EA6028BA5F5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8104" y="3848538"/>
            <a:ext cx="3662172" cy="244144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5863963-6397-C5B8-2577-DF71C327EE5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5704" y="3848538"/>
            <a:ext cx="3657600" cy="24384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5E31FBE-0655-DF39-1C66-890B9390E29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0220" y="3848538"/>
            <a:ext cx="36576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531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4D671DC-7B7F-0347-6E9F-53F43C1BF8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2</a:t>
            </a:fld>
            <a:endParaRPr lang="en-US"/>
          </a:p>
        </p:txBody>
      </p:sp>
      <p:pic>
        <p:nvPicPr>
          <p:cNvPr id="6" name="Converting to a Haggen Northwest Fresh - Full Time Lapse of Puyallup Store">
            <a:hlinkClick r:id="" action="ppaction://media"/>
            <a:extLst>
              <a:ext uri="{FF2B5EF4-FFF2-40B4-BE49-F238E27FC236}">
                <a16:creationId xmlns:a16="http://schemas.microsoft.com/office/drawing/2014/main" id="{F898D58C-4C73-CC70-1B5B-DDE06C41C85B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2158" end="80469.2222"/>
                </p14:media>
              </p:ext>
            </p:extLst>
          </p:nvPr>
        </p:nvPicPr>
        <p:blipFill rotWithShape="1">
          <a:blip r:embed="rId5">
            <a:lum contrast="-20000"/>
          </a:blip>
          <a:srcRect l="40451" r="10286" b="5324"/>
          <a:stretch/>
        </p:blipFill>
        <p:spPr>
          <a:xfrm>
            <a:off x="0" y="0"/>
            <a:ext cx="5891841" cy="6492875"/>
          </a:xfrm>
          <a:prstGeom prst="rect">
            <a:avLst/>
          </a:prstGeom>
        </p:spPr>
      </p:pic>
      <p:pic>
        <p:nvPicPr>
          <p:cNvPr id="7" name="HIX Soho Restaurant Time Lapse Video">
            <a:hlinkClick r:id="" action="ppaction://media"/>
            <a:extLst>
              <a:ext uri="{FF2B5EF4-FFF2-40B4-BE49-F238E27FC236}">
                <a16:creationId xmlns:a16="http://schemas.microsoft.com/office/drawing/2014/main" id="{0E504900-F79F-969D-2EC5-12D9457452C2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3">
                  <p14:trim st="4876" end="2357.1562"/>
                </p14:media>
              </p:ext>
            </p:extLst>
          </p:nvPr>
        </p:nvPicPr>
        <p:blipFill rotWithShape="1">
          <a:blip r:embed="rId6">
            <a:lum contrast="-20000"/>
          </a:blip>
          <a:srcRect l="7430" r="42771" b="5324"/>
          <a:stretch/>
        </p:blipFill>
        <p:spPr>
          <a:xfrm>
            <a:off x="5891841" y="0"/>
            <a:ext cx="6300159" cy="6492875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DE495657-D7BC-5CD4-D219-FA5146E66369}"/>
              </a:ext>
            </a:extLst>
          </p:cNvPr>
          <p:cNvSpPr/>
          <p:nvPr/>
        </p:nvSpPr>
        <p:spPr>
          <a:xfrm>
            <a:off x="0" y="-1"/>
            <a:ext cx="12192000" cy="6492875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EA19A4C-A5E8-A4C3-EE35-7095444C45EC}"/>
              </a:ext>
            </a:extLst>
          </p:cNvPr>
          <p:cNvGrpSpPr/>
          <p:nvPr/>
        </p:nvGrpSpPr>
        <p:grpSpPr>
          <a:xfrm>
            <a:off x="1330704" y="916759"/>
            <a:ext cx="8865718" cy="4648200"/>
            <a:chOff x="1330704" y="916759"/>
            <a:chExt cx="8865718" cy="4648200"/>
          </a:xfrm>
        </p:grpSpPr>
        <p:pic>
          <p:nvPicPr>
            <p:cNvPr id="13" name="Picture 2" descr="Do Apples Have More Nutritional Content Than Bananas?">
              <a:extLst>
                <a:ext uri="{FF2B5EF4-FFF2-40B4-BE49-F238E27FC236}">
                  <a16:creationId xmlns:a16="http://schemas.microsoft.com/office/drawing/2014/main" id="{315E95F6-AE47-3759-E198-5057F3D6B49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54800" r="94933">
                          <a14:foregroundMark x1="57467" y1="38889" x2="54800" y2="48667"/>
                          <a14:backgroundMark x1="59733" y1="75111" x2="65867" y2="79778"/>
                          <a14:backgroundMark x1="65867" y1="79778" x2="74800" y2="79556"/>
                          <a14:backgroundMark x1="74800" y1="79556" x2="81733" y2="72667"/>
                          <a14:backgroundMark x1="81733" y1="72667" x2="85333" y2="6311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/>
            <a:stretch/>
          </p:blipFill>
          <p:spPr bwMode="auto">
            <a:xfrm>
              <a:off x="6624547" y="977206"/>
              <a:ext cx="3571875" cy="428625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2" descr="Banana - Each : Target">
              <a:extLst>
                <a:ext uri="{FF2B5EF4-FFF2-40B4-BE49-F238E27FC236}">
                  <a16:creationId xmlns:a16="http://schemas.microsoft.com/office/drawing/2014/main" id="{67AB5F2E-A446-552F-A4AC-CE262B1435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9836" b="89959" l="4918" r="89959">
                          <a14:foregroundMark x1="10246" y1="37500" x2="4918" y2="30533"/>
                          <a14:foregroundMark x1="89754" y1="40574" x2="89754" y2="42828"/>
                          <a14:backgroundMark x1="31967" y1="68238" x2="34426" y2="69467"/>
                          <a14:backgroundMark x1="68033" y1="68443" x2="62295" y2="70902"/>
                          <a14:backgroundMark x1="64754" y1="68443" x2="59426" y2="71311"/>
                          <a14:backgroundMark x1="62090" y1="68852" x2="58811" y2="70697"/>
                          <a14:backgroundMark x1="60656" y1="70082" x2="56762" y2="70902"/>
                          <a14:backgroundMark x1="35451" y1="69467" x2="39139" y2="70902"/>
                          <a14:backgroundMark x1="38115" y1="69467" x2="50820" y2="71107"/>
                          <a14:backgroundMark x1="50820" y1="71107" x2="60451" y2="70287"/>
                          <a14:backgroundMark x1="46107" y1="70697" x2="57787" y2="70492"/>
                          <a14:backgroundMark x1="57787" y1="70492" x2="58197" y2="70492"/>
                          <a14:backgroundMark x1="59016" y1="69877" x2="47951" y2="71311"/>
                          <a14:backgroundMark x1="47951" y1="71311" x2="45697" y2="70697"/>
                          <a14:backgroundMark x1="54918" y1="70287" x2="45082" y2="70902"/>
                          <a14:backgroundMark x1="50820" y1="70082" x2="45492" y2="7069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0704" y="916759"/>
              <a:ext cx="4648200" cy="46482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880736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3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413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9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video>
              <p:cMediaNode vol="80000" mute="1">
                <p:cTn id="20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  <p:bldLst>
      <p:bldP spid="16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03D81E-E8A7-047F-C631-837F03C6DA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Fixation Properties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4170A7-0F15-7998-6F1D-6B5D4F5C55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20</a:t>
            </a:fld>
            <a:endParaRPr lang="en-US" dirty="0"/>
          </a:p>
        </p:txBody>
      </p:sp>
      <p:pic>
        <p:nvPicPr>
          <p:cNvPr id="12" name="Picture 11" descr="A picture containing text, diagram, screenshot, rectangle&#10;&#10;Description automatically generated">
            <a:extLst>
              <a:ext uri="{FF2B5EF4-FFF2-40B4-BE49-F238E27FC236}">
                <a16:creationId xmlns:a16="http://schemas.microsoft.com/office/drawing/2014/main" id="{73A18668-83D5-13AD-36CF-ED62AF767E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4246" y="1019068"/>
            <a:ext cx="3657600" cy="2743200"/>
          </a:xfrm>
          <a:prstGeom prst="rect">
            <a:avLst/>
          </a:prstGeom>
        </p:spPr>
      </p:pic>
      <p:pic>
        <p:nvPicPr>
          <p:cNvPr id="14" name="Picture 13" descr="A picture containing plot, text, diagram, line&#10;&#10;Description automatically generated">
            <a:extLst>
              <a:ext uri="{FF2B5EF4-FFF2-40B4-BE49-F238E27FC236}">
                <a16:creationId xmlns:a16="http://schemas.microsoft.com/office/drawing/2014/main" id="{E4871AA4-6168-CEFB-AB67-84B1B7DD8D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2887" y="1019068"/>
            <a:ext cx="3657600" cy="2743200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E23C2DF1-7A0B-81A0-D8B7-3EF097C9DD6E}"/>
              </a:ext>
            </a:extLst>
          </p:cNvPr>
          <p:cNvGrpSpPr/>
          <p:nvPr/>
        </p:nvGrpSpPr>
        <p:grpSpPr>
          <a:xfrm>
            <a:off x="94860" y="1892822"/>
            <a:ext cx="1145399" cy="995692"/>
            <a:chOff x="94860" y="1378283"/>
            <a:chExt cx="1145399" cy="995692"/>
          </a:xfrm>
        </p:grpSpPr>
        <p:pic>
          <p:nvPicPr>
            <p:cNvPr id="6" name="Picture 5" descr="A picture containing green, light, traffic light">
              <a:extLst>
                <a:ext uri="{FF2B5EF4-FFF2-40B4-BE49-F238E27FC236}">
                  <a16:creationId xmlns:a16="http://schemas.microsoft.com/office/drawing/2014/main" id="{1F2161A9-3FDE-300E-4107-DD96615EEE6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860" y="1378283"/>
              <a:ext cx="950976" cy="687940"/>
            </a:xfrm>
            <a:prstGeom prst="rect">
              <a:avLst/>
            </a:prstGeom>
            <a:ln w="76200">
              <a:noFill/>
            </a:ln>
          </p:spPr>
        </p:pic>
        <p:pic>
          <p:nvPicPr>
            <p:cNvPr id="7" name="Picture 6" descr="A picture containing light, red, traffic light, dark">
              <a:extLst>
                <a:ext uri="{FF2B5EF4-FFF2-40B4-BE49-F238E27FC236}">
                  <a16:creationId xmlns:a16="http://schemas.microsoft.com/office/drawing/2014/main" id="{C6CE9EF2-98EE-72C0-0877-835056FBA4D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2241" y="1688175"/>
              <a:ext cx="948018" cy="685800"/>
            </a:xfrm>
            <a:prstGeom prst="rect">
              <a:avLst/>
            </a:prstGeom>
            <a:ln w="3175">
              <a:solidFill>
                <a:schemeClr val="bg1"/>
              </a:solidFill>
            </a:ln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D890740-1604-DB12-3FEE-A8AFC34C2CA9}"/>
              </a:ext>
            </a:extLst>
          </p:cNvPr>
          <p:cNvGrpSpPr/>
          <p:nvPr/>
        </p:nvGrpSpPr>
        <p:grpSpPr>
          <a:xfrm>
            <a:off x="94860" y="4616221"/>
            <a:ext cx="1130400" cy="733533"/>
            <a:chOff x="85550" y="3433036"/>
            <a:chExt cx="1130400" cy="733533"/>
          </a:xfrm>
        </p:grpSpPr>
        <p:pic>
          <p:nvPicPr>
            <p:cNvPr id="9" name="Picture 8" descr="A screenshot of a black screen&#10;&#10;Description automatically generated">
              <a:extLst>
                <a:ext uri="{FF2B5EF4-FFF2-40B4-BE49-F238E27FC236}">
                  <a16:creationId xmlns:a16="http://schemas.microsoft.com/office/drawing/2014/main" id="{EE93821B-9CE5-2F9A-3708-BA92B409025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550" y="3433036"/>
              <a:ext cx="914400" cy="495300"/>
            </a:xfrm>
            <a:prstGeom prst="rect">
              <a:avLst/>
            </a:prstGeom>
            <a:ln w="3175">
              <a:solidFill>
                <a:schemeClr val="bg1"/>
              </a:solidFill>
            </a:ln>
          </p:spPr>
        </p:pic>
        <p:pic>
          <p:nvPicPr>
            <p:cNvPr id="10" name="Picture 9" descr="A screen shot of numbers and symbols&#10;&#10;Description automatically generated">
              <a:extLst>
                <a:ext uri="{FF2B5EF4-FFF2-40B4-BE49-F238E27FC236}">
                  <a16:creationId xmlns:a16="http://schemas.microsoft.com/office/drawing/2014/main" id="{5C852F09-291E-8504-53D6-B74BB2ED5EC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1550" y="3671269"/>
              <a:ext cx="914400" cy="495300"/>
            </a:xfrm>
            <a:prstGeom prst="rect">
              <a:avLst/>
            </a:prstGeom>
            <a:ln w="3175">
              <a:solidFill>
                <a:schemeClr val="bg1"/>
              </a:solidFill>
            </a:ln>
          </p:spPr>
        </p:pic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4E6A44A3-9C5B-A592-B16E-EFC8BC5BCFC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4246" y="3763787"/>
            <a:ext cx="3657600" cy="24384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E2848F1-715B-671F-EE94-83DE49BAD04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2887" y="3763787"/>
            <a:ext cx="3657600" cy="2438400"/>
          </a:xfrm>
          <a:prstGeom prst="rect">
            <a:avLst/>
          </a:prstGeom>
        </p:spPr>
      </p:pic>
      <p:pic>
        <p:nvPicPr>
          <p:cNvPr id="17" name="Picture 16" descr="A picture containing text, diagram, plot, screenshot&#10;&#10;Description automatically generated">
            <a:extLst>
              <a:ext uri="{FF2B5EF4-FFF2-40B4-BE49-F238E27FC236}">
                <a16:creationId xmlns:a16="http://schemas.microsoft.com/office/drawing/2014/main" id="{29F1E39E-1872-A021-8B7F-F85CD89D05B7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86" t="5299" r="57875" b="70068"/>
          <a:stretch/>
        </p:blipFill>
        <p:spPr>
          <a:xfrm>
            <a:off x="3224230" y="1220003"/>
            <a:ext cx="839045" cy="672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735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green line graph with numbers&#10;&#10;Description automatically generated with low confidence">
            <a:extLst>
              <a:ext uri="{FF2B5EF4-FFF2-40B4-BE49-F238E27FC236}">
                <a16:creationId xmlns:a16="http://schemas.microsoft.com/office/drawing/2014/main" id="{14BFCD3B-FC60-6956-E279-29FB2C6454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2887" y="892056"/>
            <a:ext cx="3657600" cy="2743200"/>
          </a:xfrm>
          <a:prstGeom prst="rect">
            <a:avLst/>
          </a:prstGeom>
        </p:spPr>
      </p:pic>
      <p:pic>
        <p:nvPicPr>
          <p:cNvPr id="11" name="Picture 10" descr="A picture containing text, map, diagram&#10;&#10;Description automatically generated">
            <a:extLst>
              <a:ext uri="{FF2B5EF4-FFF2-40B4-BE49-F238E27FC236}">
                <a16:creationId xmlns:a16="http://schemas.microsoft.com/office/drawing/2014/main" id="{8641FB74-C1AF-C095-80DB-33CE89E74B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4246" y="892056"/>
            <a:ext cx="3657600" cy="27432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303D81E-E8A7-047F-C631-837F03C6DA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Attentional Choice Biases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4170A7-0F15-7998-6F1D-6B5D4F5C55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21</a:t>
            </a:fld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23C2DF1-7A0B-81A0-D8B7-3EF097C9DD6E}"/>
              </a:ext>
            </a:extLst>
          </p:cNvPr>
          <p:cNvGrpSpPr/>
          <p:nvPr/>
        </p:nvGrpSpPr>
        <p:grpSpPr>
          <a:xfrm>
            <a:off x="94860" y="1892822"/>
            <a:ext cx="1145399" cy="995692"/>
            <a:chOff x="94860" y="1378283"/>
            <a:chExt cx="1145399" cy="995692"/>
          </a:xfrm>
        </p:grpSpPr>
        <p:pic>
          <p:nvPicPr>
            <p:cNvPr id="6" name="Picture 5" descr="A picture containing green, light, traffic light">
              <a:extLst>
                <a:ext uri="{FF2B5EF4-FFF2-40B4-BE49-F238E27FC236}">
                  <a16:creationId xmlns:a16="http://schemas.microsoft.com/office/drawing/2014/main" id="{1F2161A9-3FDE-300E-4107-DD96615EEE6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860" y="1378283"/>
              <a:ext cx="950976" cy="687940"/>
            </a:xfrm>
            <a:prstGeom prst="rect">
              <a:avLst/>
            </a:prstGeom>
            <a:ln w="76200">
              <a:noFill/>
            </a:ln>
          </p:spPr>
        </p:pic>
        <p:pic>
          <p:nvPicPr>
            <p:cNvPr id="7" name="Picture 6" descr="A picture containing light, red, traffic light, dark">
              <a:extLst>
                <a:ext uri="{FF2B5EF4-FFF2-40B4-BE49-F238E27FC236}">
                  <a16:creationId xmlns:a16="http://schemas.microsoft.com/office/drawing/2014/main" id="{C6CE9EF2-98EE-72C0-0877-835056FBA4D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2241" y="1688175"/>
              <a:ext cx="948018" cy="685800"/>
            </a:xfrm>
            <a:prstGeom prst="rect">
              <a:avLst/>
            </a:prstGeom>
            <a:ln w="3175">
              <a:solidFill>
                <a:schemeClr val="bg1"/>
              </a:solidFill>
            </a:ln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D890740-1604-DB12-3FEE-A8AFC34C2CA9}"/>
              </a:ext>
            </a:extLst>
          </p:cNvPr>
          <p:cNvGrpSpPr/>
          <p:nvPr/>
        </p:nvGrpSpPr>
        <p:grpSpPr>
          <a:xfrm>
            <a:off x="94860" y="4616221"/>
            <a:ext cx="1130400" cy="733533"/>
            <a:chOff x="85550" y="3433036"/>
            <a:chExt cx="1130400" cy="733533"/>
          </a:xfrm>
        </p:grpSpPr>
        <p:pic>
          <p:nvPicPr>
            <p:cNvPr id="9" name="Picture 8" descr="A screenshot of a black screen&#10;&#10;Description automatically generated">
              <a:extLst>
                <a:ext uri="{FF2B5EF4-FFF2-40B4-BE49-F238E27FC236}">
                  <a16:creationId xmlns:a16="http://schemas.microsoft.com/office/drawing/2014/main" id="{EE93821B-9CE5-2F9A-3708-BA92B409025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550" y="3433036"/>
              <a:ext cx="914400" cy="495300"/>
            </a:xfrm>
            <a:prstGeom prst="rect">
              <a:avLst/>
            </a:prstGeom>
            <a:ln w="3175">
              <a:solidFill>
                <a:schemeClr val="bg1"/>
              </a:solidFill>
            </a:ln>
          </p:spPr>
        </p:pic>
        <p:pic>
          <p:nvPicPr>
            <p:cNvPr id="10" name="Picture 9" descr="A screen shot of numbers and symbols&#10;&#10;Description automatically generated">
              <a:extLst>
                <a:ext uri="{FF2B5EF4-FFF2-40B4-BE49-F238E27FC236}">
                  <a16:creationId xmlns:a16="http://schemas.microsoft.com/office/drawing/2014/main" id="{5C852F09-291E-8504-53D6-B74BB2ED5EC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1550" y="3671269"/>
              <a:ext cx="914400" cy="495300"/>
            </a:xfrm>
            <a:prstGeom prst="rect">
              <a:avLst/>
            </a:prstGeom>
            <a:ln w="3175">
              <a:solidFill>
                <a:schemeClr val="bg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1572328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graph with red and green lines&#10;&#10;Description automatically generated with low confidence">
            <a:extLst>
              <a:ext uri="{FF2B5EF4-FFF2-40B4-BE49-F238E27FC236}">
                <a16:creationId xmlns:a16="http://schemas.microsoft.com/office/drawing/2014/main" id="{70E343B8-7253-6BBE-22CD-C7E51982CC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2887" y="831114"/>
            <a:ext cx="3657600" cy="2743200"/>
          </a:xfrm>
          <a:prstGeom prst="rect">
            <a:avLst/>
          </a:prstGeom>
        </p:spPr>
      </p:pic>
      <p:pic>
        <p:nvPicPr>
          <p:cNvPr id="18" name="Picture 17" descr="A picture containing text, screenshot, plot, diagram&#10;&#10;Description automatically generated">
            <a:extLst>
              <a:ext uri="{FF2B5EF4-FFF2-40B4-BE49-F238E27FC236}">
                <a16:creationId xmlns:a16="http://schemas.microsoft.com/office/drawing/2014/main" id="{C281A8C3-AA4E-4FD5-C36D-2A5538BC64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4246" y="831114"/>
            <a:ext cx="3657600" cy="27432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303D81E-E8A7-047F-C631-837F03C6DA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Attentional Choice Biases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4170A7-0F15-7998-6F1D-6B5D4F5C55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22</a:t>
            </a:fld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23C2DF1-7A0B-81A0-D8B7-3EF097C9DD6E}"/>
              </a:ext>
            </a:extLst>
          </p:cNvPr>
          <p:cNvGrpSpPr/>
          <p:nvPr/>
        </p:nvGrpSpPr>
        <p:grpSpPr>
          <a:xfrm>
            <a:off x="94860" y="1892822"/>
            <a:ext cx="1145399" cy="995692"/>
            <a:chOff x="94860" y="1378283"/>
            <a:chExt cx="1145399" cy="995692"/>
          </a:xfrm>
        </p:grpSpPr>
        <p:pic>
          <p:nvPicPr>
            <p:cNvPr id="6" name="Picture 5" descr="A picture containing green, light, traffic light">
              <a:extLst>
                <a:ext uri="{FF2B5EF4-FFF2-40B4-BE49-F238E27FC236}">
                  <a16:creationId xmlns:a16="http://schemas.microsoft.com/office/drawing/2014/main" id="{1F2161A9-3FDE-300E-4107-DD96615EEE6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860" y="1378283"/>
              <a:ext cx="950976" cy="687940"/>
            </a:xfrm>
            <a:prstGeom prst="rect">
              <a:avLst/>
            </a:prstGeom>
            <a:ln w="76200">
              <a:noFill/>
            </a:ln>
          </p:spPr>
        </p:pic>
        <p:pic>
          <p:nvPicPr>
            <p:cNvPr id="7" name="Picture 6" descr="A picture containing light, red, traffic light, dark">
              <a:extLst>
                <a:ext uri="{FF2B5EF4-FFF2-40B4-BE49-F238E27FC236}">
                  <a16:creationId xmlns:a16="http://schemas.microsoft.com/office/drawing/2014/main" id="{C6CE9EF2-98EE-72C0-0877-835056FBA4D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2241" y="1688175"/>
              <a:ext cx="948018" cy="685800"/>
            </a:xfrm>
            <a:prstGeom prst="rect">
              <a:avLst/>
            </a:prstGeom>
            <a:ln w="3175">
              <a:solidFill>
                <a:schemeClr val="bg1"/>
              </a:solidFill>
            </a:ln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D890740-1604-DB12-3FEE-A8AFC34C2CA9}"/>
              </a:ext>
            </a:extLst>
          </p:cNvPr>
          <p:cNvGrpSpPr/>
          <p:nvPr/>
        </p:nvGrpSpPr>
        <p:grpSpPr>
          <a:xfrm>
            <a:off x="94860" y="4616221"/>
            <a:ext cx="1130400" cy="733533"/>
            <a:chOff x="85550" y="3433036"/>
            <a:chExt cx="1130400" cy="733533"/>
          </a:xfrm>
        </p:grpSpPr>
        <p:pic>
          <p:nvPicPr>
            <p:cNvPr id="9" name="Picture 8" descr="A screenshot of a black screen&#10;&#10;Description automatically generated">
              <a:extLst>
                <a:ext uri="{FF2B5EF4-FFF2-40B4-BE49-F238E27FC236}">
                  <a16:creationId xmlns:a16="http://schemas.microsoft.com/office/drawing/2014/main" id="{EE93821B-9CE5-2F9A-3708-BA92B409025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550" y="3433036"/>
              <a:ext cx="914400" cy="495300"/>
            </a:xfrm>
            <a:prstGeom prst="rect">
              <a:avLst/>
            </a:prstGeom>
            <a:ln w="3175">
              <a:solidFill>
                <a:schemeClr val="bg1"/>
              </a:solidFill>
            </a:ln>
          </p:spPr>
        </p:pic>
        <p:pic>
          <p:nvPicPr>
            <p:cNvPr id="10" name="Picture 9" descr="A screen shot of numbers and symbols&#10;&#10;Description automatically generated">
              <a:extLst>
                <a:ext uri="{FF2B5EF4-FFF2-40B4-BE49-F238E27FC236}">
                  <a16:creationId xmlns:a16="http://schemas.microsoft.com/office/drawing/2014/main" id="{5C852F09-291E-8504-53D6-B74BB2ED5EC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1550" y="3671269"/>
              <a:ext cx="914400" cy="495300"/>
            </a:xfrm>
            <a:prstGeom prst="rect">
              <a:avLst/>
            </a:prstGeom>
            <a:ln w="3175">
              <a:solidFill>
                <a:schemeClr val="bg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1401165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graph with red and green lines&#10;&#10;Description automatically generated with low confidence">
            <a:extLst>
              <a:ext uri="{FF2B5EF4-FFF2-40B4-BE49-F238E27FC236}">
                <a16:creationId xmlns:a16="http://schemas.microsoft.com/office/drawing/2014/main" id="{70E343B8-7253-6BBE-22CD-C7E51982CC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2887" y="831114"/>
            <a:ext cx="3657600" cy="2743200"/>
          </a:xfrm>
          <a:prstGeom prst="rect">
            <a:avLst/>
          </a:prstGeom>
        </p:spPr>
      </p:pic>
      <p:pic>
        <p:nvPicPr>
          <p:cNvPr id="18" name="Picture 17" descr="A picture containing text, screenshot, plot, diagram&#10;&#10;Description automatically generated">
            <a:extLst>
              <a:ext uri="{FF2B5EF4-FFF2-40B4-BE49-F238E27FC236}">
                <a16:creationId xmlns:a16="http://schemas.microsoft.com/office/drawing/2014/main" id="{C281A8C3-AA4E-4FD5-C36D-2A5538BC64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4246" y="831114"/>
            <a:ext cx="3657600" cy="27432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303D81E-E8A7-047F-C631-837F03C6DA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Attentional Choice Biases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4170A7-0F15-7998-6F1D-6B5D4F5C55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23</a:t>
            </a:fld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23C2DF1-7A0B-81A0-D8B7-3EF097C9DD6E}"/>
              </a:ext>
            </a:extLst>
          </p:cNvPr>
          <p:cNvGrpSpPr/>
          <p:nvPr/>
        </p:nvGrpSpPr>
        <p:grpSpPr>
          <a:xfrm>
            <a:off x="94860" y="1892822"/>
            <a:ext cx="1145399" cy="995692"/>
            <a:chOff x="94860" y="1378283"/>
            <a:chExt cx="1145399" cy="995692"/>
          </a:xfrm>
        </p:grpSpPr>
        <p:pic>
          <p:nvPicPr>
            <p:cNvPr id="6" name="Picture 5" descr="A picture containing green, light, traffic light">
              <a:extLst>
                <a:ext uri="{FF2B5EF4-FFF2-40B4-BE49-F238E27FC236}">
                  <a16:creationId xmlns:a16="http://schemas.microsoft.com/office/drawing/2014/main" id="{1F2161A9-3FDE-300E-4107-DD96615EEE6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860" y="1378283"/>
              <a:ext cx="950976" cy="687940"/>
            </a:xfrm>
            <a:prstGeom prst="rect">
              <a:avLst/>
            </a:prstGeom>
            <a:ln w="76200">
              <a:noFill/>
            </a:ln>
          </p:spPr>
        </p:pic>
        <p:pic>
          <p:nvPicPr>
            <p:cNvPr id="7" name="Picture 6" descr="A picture containing light, red, traffic light, dark">
              <a:extLst>
                <a:ext uri="{FF2B5EF4-FFF2-40B4-BE49-F238E27FC236}">
                  <a16:creationId xmlns:a16="http://schemas.microsoft.com/office/drawing/2014/main" id="{C6CE9EF2-98EE-72C0-0877-835056FBA4D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2241" y="1688175"/>
              <a:ext cx="948018" cy="685800"/>
            </a:xfrm>
            <a:prstGeom prst="rect">
              <a:avLst/>
            </a:prstGeom>
            <a:ln w="3175">
              <a:solidFill>
                <a:schemeClr val="bg1"/>
              </a:solidFill>
            </a:ln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D890740-1604-DB12-3FEE-A8AFC34C2CA9}"/>
              </a:ext>
            </a:extLst>
          </p:cNvPr>
          <p:cNvGrpSpPr/>
          <p:nvPr/>
        </p:nvGrpSpPr>
        <p:grpSpPr>
          <a:xfrm>
            <a:off x="94860" y="4616221"/>
            <a:ext cx="1130400" cy="733533"/>
            <a:chOff x="85550" y="3433036"/>
            <a:chExt cx="1130400" cy="733533"/>
          </a:xfrm>
        </p:grpSpPr>
        <p:pic>
          <p:nvPicPr>
            <p:cNvPr id="9" name="Picture 8" descr="A screenshot of a black screen&#10;&#10;Description automatically generated">
              <a:extLst>
                <a:ext uri="{FF2B5EF4-FFF2-40B4-BE49-F238E27FC236}">
                  <a16:creationId xmlns:a16="http://schemas.microsoft.com/office/drawing/2014/main" id="{EE93821B-9CE5-2F9A-3708-BA92B409025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550" y="3433036"/>
              <a:ext cx="914400" cy="495300"/>
            </a:xfrm>
            <a:prstGeom prst="rect">
              <a:avLst/>
            </a:prstGeom>
            <a:ln w="3175">
              <a:solidFill>
                <a:schemeClr val="bg1"/>
              </a:solidFill>
            </a:ln>
          </p:spPr>
        </p:pic>
        <p:pic>
          <p:nvPicPr>
            <p:cNvPr id="10" name="Picture 9" descr="A screen shot of numbers and symbols&#10;&#10;Description automatically generated">
              <a:extLst>
                <a:ext uri="{FF2B5EF4-FFF2-40B4-BE49-F238E27FC236}">
                  <a16:creationId xmlns:a16="http://schemas.microsoft.com/office/drawing/2014/main" id="{5C852F09-291E-8504-53D6-B74BB2ED5EC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1550" y="3671269"/>
              <a:ext cx="914400" cy="495300"/>
            </a:xfrm>
            <a:prstGeom prst="rect">
              <a:avLst/>
            </a:prstGeom>
            <a:ln w="3175">
              <a:solidFill>
                <a:schemeClr val="bg1"/>
              </a:solidFill>
            </a:ln>
          </p:spPr>
        </p:pic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7816FF6C-7D53-F83E-6195-19AEB69EAD0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2887" y="3781202"/>
            <a:ext cx="3657600" cy="2438400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82B52BC0-B904-C043-93EE-6E30D43DA496}"/>
              </a:ext>
            </a:extLst>
          </p:cNvPr>
          <p:cNvGrpSpPr/>
          <p:nvPr/>
        </p:nvGrpSpPr>
        <p:grpSpPr>
          <a:xfrm>
            <a:off x="2604246" y="3824797"/>
            <a:ext cx="3657600" cy="2438400"/>
            <a:chOff x="2604246" y="3824797"/>
            <a:chExt cx="3657600" cy="2438400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EAB7ACE2-3B83-98AB-7D84-2E59EE81C6C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04246" y="3824797"/>
              <a:ext cx="3657600" cy="2438400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68CB228-DDE5-4F65-27DA-9BE8E10DC905}"/>
                </a:ext>
              </a:extLst>
            </p:cNvPr>
            <p:cNvSpPr/>
            <p:nvPr/>
          </p:nvSpPr>
          <p:spPr>
            <a:xfrm>
              <a:off x="3207895" y="3953979"/>
              <a:ext cx="509666" cy="92282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60242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8E169D-7A56-60B2-98E4-32F347D4D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24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470FEA-726E-F344-0ADB-3D54137E50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3405" y="1602455"/>
            <a:ext cx="5803656" cy="399089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D6EC10A-5A72-B63C-BD70-8D7D433CE849}"/>
                  </a:ext>
                </a:extLst>
              </p:cNvPr>
              <p:cNvSpPr txBox="1"/>
              <p:nvPr/>
            </p:nvSpPr>
            <p:spPr>
              <a:xfrm>
                <a:off x="502921" y="1929820"/>
                <a:ext cx="421151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</a:rPr>
                      <m:t>e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𝑣𝑖𝑑𝑒𝑛𝑐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𝑒𝑣𝑖𝑑𝑒𝑛𝑐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800" i="1" dirty="0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D6EC10A-5A72-B63C-BD70-8D7D433CE8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1" y="1929820"/>
                <a:ext cx="4211515" cy="369332"/>
              </a:xfrm>
              <a:prstGeom prst="rect">
                <a:avLst/>
              </a:prstGeom>
              <a:blipFill>
                <a:blip r:embed="rId3"/>
                <a:stretch>
                  <a:fillRect b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D3BDD2C-7E64-4718-5460-AE49A448B23B}"/>
                  </a:ext>
                </a:extLst>
              </p:cNvPr>
              <p:cNvSpPr txBox="1"/>
              <p:nvPr/>
            </p:nvSpPr>
            <p:spPr>
              <a:xfrm>
                <a:off x="509950" y="2526977"/>
                <a:ext cx="376662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Looking left: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D3BDD2C-7E64-4718-5460-AE49A448B2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950" y="2526977"/>
                <a:ext cx="3766628" cy="369332"/>
              </a:xfrm>
              <a:prstGeom prst="rect">
                <a:avLst/>
              </a:prstGeom>
              <a:blipFill>
                <a:blip r:embed="rId4"/>
                <a:stretch>
                  <a:fillRect l="-1347" t="-10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09A5225-98C9-7C3C-6745-CB70663B76F3}"/>
                  </a:ext>
                </a:extLst>
              </p:cNvPr>
              <p:cNvSpPr txBox="1"/>
              <p:nvPr/>
            </p:nvSpPr>
            <p:spPr>
              <a:xfrm>
                <a:off x="509950" y="3124134"/>
                <a:ext cx="392771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Looking right: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09A5225-98C9-7C3C-6745-CB70663B76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950" y="3124134"/>
                <a:ext cx="3927716" cy="369332"/>
              </a:xfrm>
              <a:prstGeom prst="rect">
                <a:avLst/>
              </a:prstGeom>
              <a:blipFill>
                <a:blip r:embed="rId5"/>
                <a:stretch>
                  <a:fillRect l="-1290" t="-6452" b="-193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C46162E-5FDB-789F-0FE7-254C09516ADD}"/>
                  </a:ext>
                </a:extLst>
              </p:cNvPr>
              <p:cNvSpPr txBox="1"/>
              <p:nvPr/>
            </p:nvSpPr>
            <p:spPr>
              <a:xfrm>
                <a:off x="509950" y="4324487"/>
                <a:ext cx="238219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𝑒𝑣𝑖𝑑𝑒𝑛𝑐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1800" dirty="0">
                    <a:latin typeface="Cambria Math" panose="02040503050406030204" pitchFamily="18" charset="0"/>
                  </a:rPr>
                  <a:t> </a:t>
                </a:r>
                <a:endParaRPr lang="en-US" sz="1800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C46162E-5FDB-789F-0FE7-254C09516A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950" y="4324487"/>
                <a:ext cx="2382195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D228FFA-2684-D67E-1FE1-568151357D47}"/>
                  </a:ext>
                </a:extLst>
              </p:cNvPr>
              <p:cNvSpPr txBox="1"/>
              <p:nvPr/>
            </p:nvSpPr>
            <p:spPr>
              <a:xfrm>
                <a:off x="509950" y="3721291"/>
                <a:ext cx="238219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1800" i="1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0, </m:t>
                          </m:r>
                          <m:sSup>
                            <m:sSupPr>
                              <m:ctrlPr>
                                <a:rPr lang="en-US" sz="1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1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D228FFA-2684-D67E-1FE1-568151357D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950" y="3721291"/>
                <a:ext cx="2382195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itle 1">
            <a:extLst>
              <a:ext uri="{FF2B5EF4-FFF2-40B4-BE49-F238E27FC236}">
                <a16:creationId xmlns:a16="http://schemas.microsoft.com/office/drawing/2014/main" id="{13B537C5-FECE-0E05-E856-9F337B96E6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287" y="209849"/>
            <a:ext cx="10981426" cy="652792"/>
          </a:xfrm>
        </p:spPr>
        <p:txBody>
          <a:bodyPr/>
          <a:lstStyle/>
          <a:p>
            <a:r>
              <a:rPr lang="en-US" dirty="0" err="1"/>
              <a:t>aDDM</a:t>
            </a:r>
            <a:r>
              <a:rPr lang="en-US" dirty="0"/>
              <a:t> Parameter Estimates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F32DB2F-6320-93C4-569A-26F07FAAA613}"/>
              </a:ext>
            </a:extLst>
          </p:cNvPr>
          <p:cNvSpPr txBox="1"/>
          <p:nvPr/>
        </p:nvSpPr>
        <p:spPr>
          <a:xfrm>
            <a:off x="7633538" y="1264653"/>
            <a:ext cx="35035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[Need to include study 2 results]</a:t>
            </a:r>
          </a:p>
        </p:txBody>
      </p:sp>
    </p:spTree>
    <p:extLst>
      <p:ext uri="{BB962C8B-B14F-4D97-AF65-F5344CB8AC3E}">
        <p14:creationId xmlns:p14="http://schemas.microsoft.com/office/powerpoint/2010/main" val="1423149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2792918-2B23-638B-D24E-C8378CB100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1020" y="3277987"/>
            <a:ext cx="3657600" cy="2438400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204AD5-9905-B4D7-5C7A-B1CD5C2A2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E0D01E-103B-1D91-1BB8-01C9E0EB3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25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8BC0044-CF2D-429A-DB0B-6B4C74AA1E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1894" y="3277987"/>
            <a:ext cx="3657600" cy="2438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6E68960-ACD5-7D4F-8F7C-218325F499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9661" y="430232"/>
            <a:ext cx="3657600" cy="243840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6FCE7630-FA4A-8FC9-E97B-24EEF0C30265}"/>
              </a:ext>
            </a:extLst>
          </p:cNvPr>
          <p:cNvGrpSpPr/>
          <p:nvPr/>
        </p:nvGrpSpPr>
        <p:grpSpPr>
          <a:xfrm>
            <a:off x="3181020" y="473827"/>
            <a:ext cx="3657600" cy="2438400"/>
            <a:chOff x="2604246" y="3824797"/>
            <a:chExt cx="3657600" cy="2438400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3E950703-9978-D7E7-047A-E9CE9838503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04246" y="3824797"/>
              <a:ext cx="3657600" cy="2438400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322CD1F-0580-5C97-C97F-45A29E8D65A4}"/>
                </a:ext>
              </a:extLst>
            </p:cNvPr>
            <p:cNvSpPr/>
            <p:nvPr/>
          </p:nvSpPr>
          <p:spPr>
            <a:xfrm>
              <a:off x="3207895" y="3953979"/>
              <a:ext cx="509666" cy="92282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4954D889-D7A3-B1B4-43A6-3A73AD524D57}"/>
              </a:ext>
            </a:extLst>
          </p:cNvPr>
          <p:cNvSpPr txBox="1"/>
          <p:nvPr/>
        </p:nvSpPr>
        <p:spPr>
          <a:xfrm>
            <a:off x="254760" y="1264221"/>
            <a:ext cx="26244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Observed Data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F97AAF8-9326-BBAC-9324-5842D04C3BCA}"/>
                  </a:ext>
                </a:extLst>
              </p:cNvPr>
              <p:cNvSpPr txBox="1"/>
              <p:nvPr/>
            </p:nvSpPr>
            <p:spPr>
              <a:xfrm>
                <a:off x="254760" y="4020133"/>
                <a:ext cx="2885726" cy="954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Simulations with </a:t>
                </a:r>
              </a:p>
              <a:p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&gt;1</m:t>
                    </m:r>
                  </m:oMath>
                </a14:m>
                <a:r>
                  <a:rPr lang="en-US" sz="2800" dirty="0"/>
                  <a:t> in losses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F97AAF8-9326-BBAC-9324-5842D04C3B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760" y="4020133"/>
                <a:ext cx="2885726" cy="954107"/>
              </a:xfrm>
              <a:prstGeom prst="rect">
                <a:avLst/>
              </a:prstGeom>
              <a:blipFill>
                <a:blip r:embed="rId6"/>
                <a:stretch>
                  <a:fillRect l="-4386" t="-6579" r="-3509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68284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4AB2B9-B88E-9DA5-3EA1-A922AC944A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59C761-F0CC-516B-507C-B13BE53376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Potentially add variation to </a:t>
            </a:r>
            <a:r>
              <a:rPr lang="en-US" dirty="0" err="1"/>
              <a:t>aDDM</a:t>
            </a:r>
            <a:r>
              <a:rPr lang="en-US" dirty="0"/>
              <a:t> slide here?</a:t>
            </a:r>
          </a:p>
          <a:p>
            <a:endParaRPr lang="en-US" dirty="0"/>
          </a:p>
          <a:p>
            <a:r>
              <a:rPr lang="en-US" dirty="0"/>
              <a:t>- if it fits</a:t>
            </a:r>
          </a:p>
          <a:p>
            <a:r>
              <a:rPr lang="en-US" dirty="0"/>
              <a:t>- if it </a:t>
            </a:r>
            <a:r>
              <a:rPr lang="en-US"/>
              <a:t>fits better…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9AA1D8-A58B-77E5-32C7-75E0FC4753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7F0F9E-AAEE-7892-32A3-0D0AA80844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0066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CD791-D698-F74B-FDF2-62BD7AE18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ACAE24-DFC5-724C-67AB-6211F2BC48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Contrary to one of the assumptions of the </a:t>
            </a:r>
            <a:r>
              <a:rPr lang="en-US" dirty="0" err="1"/>
              <a:t>aDDM</a:t>
            </a:r>
            <a:r>
              <a:rPr lang="en-US" dirty="0"/>
              <a:t>, we find evidence of attentional amplification of the </a:t>
            </a:r>
            <a:r>
              <a:rPr lang="en-US" dirty="0" err="1"/>
              <a:t>nonfixated</a:t>
            </a:r>
            <a:r>
              <a:rPr lang="en-US" dirty="0"/>
              <a:t> option in choices between losses.</a:t>
            </a:r>
          </a:p>
          <a:p>
            <a:endParaRPr lang="en-US" dirty="0"/>
          </a:p>
          <a:p>
            <a:r>
              <a:rPr lang="en-US" dirty="0"/>
              <a:t>Attention to an option still pushes choice towards that option, even in losses.</a:t>
            </a:r>
          </a:p>
          <a:p>
            <a:endParaRPr lang="en-US" dirty="0"/>
          </a:p>
          <a:p>
            <a:r>
              <a:rPr lang="en-US" dirty="0"/>
              <a:t>The </a:t>
            </a:r>
            <a:r>
              <a:rPr lang="en-US" dirty="0" err="1"/>
              <a:t>aDDM</a:t>
            </a:r>
            <a:r>
              <a:rPr lang="en-US" dirty="0"/>
              <a:t> is capable of capturing these effects if we relax the boundaries on its attention parameter.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BF1125-F85E-CBBB-7540-691D412D4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08E52A-70BA-B4A0-1F51-FB2313408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9460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BB46D77-7149-2DBA-9BF3-718CC510C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3</a:t>
            </a:fld>
            <a:endParaRPr lang="en-US"/>
          </a:p>
        </p:txBody>
      </p:sp>
      <p:pic>
        <p:nvPicPr>
          <p:cNvPr id="4" name="Picture 3" descr="Screen Shot 2011-10-12 at 1.52.12 PM.png">
            <a:extLst>
              <a:ext uri="{FF2B5EF4-FFF2-40B4-BE49-F238E27FC236}">
                <a16:creationId xmlns:a16="http://schemas.microsoft.com/office/drawing/2014/main" id="{1F4185EC-0ACB-8319-D5C9-7121D09099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4292" y="929466"/>
            <a:ext cx="8363416" cy="276869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A116A10-9C7C-408B-B4FE-C7239B4FE726}"/>
              </a:ext>
            </a:extLst>
          </p:cNvPr>
          <p:cNvSpPr txBox="1"/>
          <p:nvPr/>
        </p:nvSpPr>
        <p:spPr>
          <a:xfrm>
            <a:off x="9118723" y="6215876"/>
            <a:ext cx="30732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Krajbich, Armel, Rangel (2010, Nat Neuro)</a:t>
            </a:r>
          </a:p>
        </p:txBody>
      </p:sp>
      <p:pic>
        <p:nvPicPr>
          <p:cNvPr id="1028" name="Picture 4" descr="Download Cartoon Eyes Look Royalty-Free Stock Illustration Image - Pixabay">
            <a:extLst>
              <a:ext uri="{FF2B5EF4-FFF2-40B4-BE49-F238E27FC236}">
                <a16:creationId xmlns:a16="http://schemas.microsoft.com/office/drawing/2014/main" id="{AD1501BF-6E9E-796E-A183-84BF78BF9D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8185" y="4237905"/>
            <a:ext cx="2352907" cy="1132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9058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79DE924-D4DD-1ED2-47C1-E0C9600761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5299" y="1141392"/>
            <a:ext cx="3452548" cy="322540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326D1CD-E816-CCE8-FE19-C3BDC6049288}"/>
              </a:ext>
            </a:extLst>
          </p:cNvPr>
          <p:cNvSpPr txBox="1"/>
          <p:nvPr/>
        </p:nvSpPr>
        <p:spPr>
          <a:xfrm>
            <a:off x="7819125" y="4878270"/>
            <a:ext cx="19589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Last Fixation Bias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A49EF0-2C03-E304-6F7D-FBE950B5E1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4040" y="1188331"/>
            <a:ext cx="3297440" cy="313153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4B96828-0DB0-EBAB-78D2-B9A97883D8F5}"/>
              </a:ext>
            </a:extLst>
          </p:cNvPr>
          <p:cNvSpPr txBox="1"/>
          <p:nvPr/>
        </p:nvSpPr>
        <p:spPr>
          <a:xfrm>
            <a:off x="2737937" y="4845913"/>
            <a:ext cx="19896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Net Fixation Bias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0EA8C12-7540-C6AD-A4C8-E2DA45B4A5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4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F4B482B-14DB-35EE-B143-6AAF2A696D4B}"/>
              </a:ext>
            </a:extLst>
          </p:cNvPr>
          <p:cNvSpPr txBox="1"/>
          <p:nvPr/>
        </p:nvSpPr>
        <p:spPr>
          <a:xfrm>
            <a:off x="9138729" y="6215876"/>
            <a:ext cx="30532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Smith, Krajbich (2018, J Exp Psychol Gen)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C01D7FC-F182-C2DA-B70A-D3E6FFE49D64}"/>
              </a:ext>
            </a:extLst>
          </p:cNvPr>
          <p:cNvCxnSpPr/>
          <p:nvPr/>
        </p:nvCxnSpPr>
        <p:spPr>
          <a:xfrm>
            <a:off x="2479430" y="2558562"/>
            <a:ext cx="2708031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7293CA1E-F809-CD5E-F682-AC1A3B7DBB0F}"/>
              </a:ext>
            </a:extLst>
          </p:cNvPr>
          <p:cNvSpPr/>
          <p:nvPr/>
        </p:nvSpPr>
        <p:spPr>
          <a:xfrm>
            <a:off x="7438292" y="1406769"/>
            <a:ext cx="2699239" cy="2233246"/>
          </a:xfrm>
          <a:custGeom>
            <a:avLst/>
            <a:gdLst>
              <a:gd name="connsiteX0" fmla="*/ 0 w 2699239"/>
              <a:gd name="connsiteY0" fmla="*/ 2233246 h 2233246"/>
              <a:gd name="connsiteX1" fmla="*/ 940777 w 2699239"/>
              <a:gd name="connsiteY1" fmla="*/ 1969477 h 2233246"/>
              <a:gd name="connsiteX2" fmla="*/ 1362808 w 2699239"/>
              <a:gd name="connsiteY2" fmla="*/ 1090246 h 2233246"/>
              <a:gd name="connsiteX3" fmla="*/ 1855177 w 2699239"/>
              <a:gd name="connsiteY3" fmla="*/ 281354 h 2233246"/>
              <a:gd name="connsiteX4" fmla="*/ 2699239 w 2699239"/>
              <a:gd name="connsiteY4" fmla="*/ 0 h 22332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99239" h="2233246">
                <a:moveTo>
                  <a:pt x="0" y="2233246"/>
                </a:moveTo>
                <a:cubicBezTo>
                  <a:pt x="356821" y="2196611"/>
                  <a:pt x="713642" y="2159977"/>
                  <a:pt x="940777" y="1969477"/>
                </a:cubicBezTo>
                <a:cubicBezTo>
                  <a:pt x="1167912" y="1778977"/>
                  <a:pt x="1210408" y="1371600"/>
                  <a:pt x="1362808" y="1090246"/>
                </a:cubicBezTo>
                <a:cubicBezTo>
                  <a:pt x="1515208" y="808892"/>
                  <a:pt x="1632439" y="463062"/>
                  <a:pt x="1855177" y="281354"/>
                </a:cubicBezTo>
                <a:cubicBezTo>
                  <a:pt x="2077916" y="99646"/>
                  <a:pt x="2388577" y="49823"/>
                  <a:pt x="2699239" y="0"/>
                </a:cubicBezTo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085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0ACE6B-5922-A24D-CF3B-9617C3522A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Attentional Drift-Diffusion-Model (</a:t>
            </a:r>
            <a:r>
              <a:rPr lang="en-US" dirty="0" err="1"/>
              <a:t>aDDM</a:t>
            </a:r>
            <a:r>
              <a:rPr lang="en-US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79C54EE-95E9-7647-7F52-7972699BBCB3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482199" y="1253331"/>
                <a:ext cx="5100921" cy="5129884"/>
              </a:xfrm>
            </p:spPr>
            <p:txBody>
              <a:bodyPr>
                <a:normAutofit fontScale="92500" lnSpcReduction="20000"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e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𝑣𝑖𝑑𝑒𝑛𝑐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𝑒𝑣𝑖𝑑𝑒𝑛𝑐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400" i="1" dirty="0">
                    <a:latin typeface="Cambria Math" panose="02040503050406030204" pitchFamily="18" charset="0"/>
                  </a:rPr>
                  <a:t> </a:t>
                </a:r>
              </a:p>
              <a:p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r>
                  <a:rPr lang="en-US" sz="2400" dirty="0">
                    <a:latin typeface="Cambria Math" panose="02040503050406030204" pitchFamily="18" charset="0"/>
                  </a:rPr>
                  <a:t>Noisy process: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0, 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𝑒𝑣𝑖𝑑𝑒𝑛𝑐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2400" dirty="0">
                    <a:latin typeface="Cambria Math" panose="02040503050406030204" pitchFamily="18" charset="0"/>
                  </a:rPr>
                  <a:t> </a:t>
                </a:r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r>
                  <a:rPr lang="en-US" sz="2400" dirty="0">
                    <a:latin typeface="Cambria Math" panose="02040503050406030204" pitchFamily="18" charset="0"/>
                  </a:rPr>
                  <a:t>I</a:t>
                </a:r>
                <a:r>
                  <a:rPr lang="en-US" sz="2400" b="0" dirty="0">
                    <a:latin typeface="Cambria Math" panose="02040503050406030204" pitchFamily="18" charset="0"/>
                  </a:rPr>
                  <a:t>f looking left:</a:t>
                </a:r>
                <a:endParaRPr lang="en-US" sz="2400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b="0" dirty="0">
                  <a:latin typeface="Cambria Math" panose="02040503050406030204" pitchFamily="18" charset="0"/>
                </a:endParaRPr>
              </a:p>
              <a:p>
                <a:endParaRPr lang="en-US" sz="2400" dirty="0">
                  <a:latin typeface="Cambria Math" panose="02040503050406030204" pitchFamily="18" charset="0"/>
                </a:endParaRPr>
              </a:p>
              <a:p>
                <a:r>
                  <a:rPr lang="en-US" sz="2400" dirty="0">
                    <a:latin typeface="Cambria Math" panose="02040503050406030204" pitchFamily="18" charset="0"/>
                  </a:rPr>
                  <a:t>I</a:t>
                </a:r>
                <a:r>
                  <a:rPr lang="en-US" sz="2400" b="0" dirty="0">
                    <a:latin typeface="Cambria Math" panose="02040503050406030204" pitchFamily="18" charset="0"/>
                  </a:rPr>
                  <a:t>f looking right: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𝜃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b="0" dirty="0"/>
              </a:p>
              <a:p>
                <a:endParaRPr lang="en-US" sz="2400" dirty="0"/>
              </a:p>
              <a:p>
                <a:r>
                  <a:rPr lang="en-US" sz="2400" b="0" dirty="0"/>
                  <a:t>The model is agnostic to modeling the fixation process.</a:t>
                </a:r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79C54EE-95E9-7647-7F52-7972699BBCB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482199" y="1253331"/>
                <a:ext cx="5100921" cy="5129884"/>
              </a:xfrm>
              <a:blipFill>
                <a:blip r:embed="rId3"/>
                <a:stretch>
                  <a:fillRect l="-1553" t="-476" b="-17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4CE252-2609-84A9-26E7-B1C7650810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4803A4F-DBE7-3176-F982-AA36A651A6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3120" y="1817486"/>
            <a:ext cx="6209063" cy="386351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4942BDD-6949-5D8D-A992-EC06385CF2A9}"/>
              </a:ext>
            </a:extLst>
          </p:cNvPr>
          <p:cNvSpPr txBox="1"/>
          <p:nvPr/>
        </p:nvSpPr>
        <p:spPr>
          <a:xfrm>
            <a:off x="10200080" y="1674518"/>
            <a:ext cx="1592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[Animate this]</a:t>
            </a:r>
          </a:p>
        </p:txBody>
      </p:sp>
    </p:spTree>
    <p:extLst>
      <p:ext uri="{BB962C8B-B14F-4D97-AF65-F5344CB8AC3E}">
        <p14:creationId xmlns:p14="http://schemas.microsoft.com/office/powerpoint/2010/main" val="1090771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5271901F-CC40-D024-EC7D-C1FA85A10E73}"/>
              </a:ext>
            </a:extLst>
          </p:cNvPr>
          <p:cNvGrpSpPr/>
          <p:nvPr/>
        </p:nvGrpSpPr>
        <p:grpSpPr>
          <a:xfrm>
            <a:off x="8016877" y="1387885"/>
            <a:ext cx="3629025" cy="4159539"/>
            <a:chOff x="3692977" y="1384057"/>
            <a:chExt cx="3629025" cy="4159539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667CA73-57F5-331A-159D-7B6032FB7C1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92977" y="1384057"/>
              <a:ext cx="3629025" cy="3286125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FBC678F-801F-3E43-ED1D-DA9F550EF753}"/>
                </a:ext>
              </a:extLst>
            </p:cNvPr>
            <p:cNvSpPr txBox="1"/>
            <p:nvPr/>
          </p:nvSpPr>
          <p:spPr>
            <a:xfrm>
              <a:off x="4715439" y="5143486"/>
              <a:ext cx="220579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3. Last Fixation Bias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56DC214-5B54-C089-5430-A5A862D84DB7}"/>
              </a:ext>
            </a:extLst>
          </p:cNvPr>
          <p:cNvGrpSpPr/>
          <p:nvPr/>
        </p:nvGrpSpPr>
        <p:grpSpPr>
          <a:xfrm>
            <a:off x="3883607" y="1340260"/>
            <a:ext cx="3667125" cy="4207164"/>
            <a:chOff x="8016877" y="1336432"/>
            <a:chExt cx="3667125" cy="4207164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B8BE467-0C58-96D2-261B-B1F2872D6F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16877" y="1336432"/>
              <a:ext cx="3667125" cy="3333750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5BA7661-22A2-9490-EC9A-F7DEFB7F47E0}"/>
                </a:ext>
              </a:extLst>
            </p:cNvPr>
            <p:cNvSpPr txBox="1"/>
            <p:nvPr/>
          </p:nvSpPr>
          <p:spPr>
            <a:xfrm>
              <a:off x="9220032" y="5143486"/>
              <a:ext cx="216886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2. Net Fixation Bias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C1ADC05-C631-7573-D6D0-17641C5F8CBD}"/>
              </a:ext>
            </a:extLst>
          </p:cNvPr>
          <p:cNvGrpSpPr/>
          <p:nvPr/>
        </p:nvGrpSpPr>
        <p:grpSpPr>
          <a:xfrm>
            <a:off x="347856" y="2470641"/>
            <a:ext cx="2865913" cy="3072955"/>
            <a:chOff x="347856" y="2470641"/>
            <a:chExt cx="2865913" cy="307295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A40B9BE8-9726-8F8A-2E6B-DE9326ED9F00}"/>
                    </a:ext>
                  </a:extLst>
                </p:cNvPr>
                <p:cNvSpPr txBox="1"/>
                <p:nvPr/>
              </p:nvSpPr>
              <p:spPr>
                <a:xfrm>
                  <a:off x="507997" y="2470641"/>
                  <a:ext cx="2669642" cy="38106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average </a:t>
                  </a:r>
                  <a14:m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acc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≈0.53 (.005) </m:t>
                      </m:r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A40B9BE8-9726-8F8A-2E6B-DE9326ED9F0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7997" y="2470641"/>
                  <a:ext cx="2669642" cy="381066"/>
                </a:xfrm>
                <a:prstGeom prst="rect">
                  <a:avLst/>
                </a:prstGeom>
                <a:blipFill>
                  <a:blip r:embed="rId4"/>
                  <a:stretch>
                    <a:fillRect l="-1826" t="-7937" b="-2539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01E72DE-F0C2-E517-A8D0-B6C0171B0C4B}"/>
                </a:ext>
              </a:extLst>
            </p:cNvPr>
            <p:cNvSpPr txBox="1"/>
            <p:nvPr/>
          </p:nvSpPr>
          <p:spPr>
            <a:xfrm>
              <a:off x="347856" y="5143486"/>
              <a:ext cx="286591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1. Attentional Discounting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FE7A004-7545-3FD2-34C8-03653C63F1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aDDM</a:t>
            </a:r>
            <a:r>
              <a:rPr lang="en-US" dirty="0"/>
              <a:t> Predictions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EB435B-919F-5DC2-2644-F57B721B76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6</a:t>
            </a:fld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8DF93D-5829-E328-3082-4971F8BB4A83}"/>
              </a:ext>
            </a:extLst>
          </p:cNvPr>
          <p:cNvSpPr txBox="1"/>
          <p:nvPr/>
        </p:nvSpPr>
        <p:spPr>
          <a:xfrm>
            <a:off x="6594979" y="6215876"/>
            <a:ext cx="30732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Krajbich, Armel, Rangel (2010, Nat Neuro)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9E2354-DCBD-0F65-0591-5DBDD1C31641}"/>
              </a:ext>
            </a:extLst>
          </p:cNvPr>
          <p:cNvSpPr txBox="1"/>
          <p:nvPr/>
        </p:nvSpPr>
        <p:spPr>
          <a:xfrm>
            <a:off x="267352" y="6215875"/>
            <a:ext cx="32567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Bhatnagar, </a:t>
            </a:r>
            <a:r>
              <a:rPr lang="en-US" sz="1200" dirty="0" err="1"/>
              <a:t>Orquin</a:t>
            </a:r>
            <a:r>
              <a:rPr lang="en-US" sz="1200" dirty="0"/>
              <a:t> (2022, J Exp Psychol Gen)</a:t>
            </a:r>
          </a:p>
        </p:txBody>
      </p:sp>
    </p:spTree>
    <p:extLst>
      <p:ext uri="{BB962C8B-B14F-4D97-AF65-F5344CB8AC3E}">
        <p14:creationId xmlns:p14="http://schemas.microsoft.com/office/powerpoint/2010/main" val="2476443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8AA88-D91D-BB40-D194-A5620DD9E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B40C777-3CAB-4E36-586F-3F27D8E7C6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60B0BA-CF6D-CECB-7817-9672F5B54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7</a:t>
            </a:fld>
            <a:endParaRPr lang="en-US"/>
          </a:p>
        </p:txBody>
      </p:sp>
      <p:pic>
        <p:nvPicPr>
          <p:cNvPr id="2050" name="Picture 2" descr="50 American Candy Favorites | 2foodtrippers">
            <a:extLst>
              <a:ext uri="{FF2B5EF4-FFF2-40B4-BE49-F238E27FC236}">
                <a16:creationId xmlns:a16="http://schemas.microsoft.com/office/drawing/2014/main" id="{776A8963-6EAA-3F6C-1226-2583BDFC3E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8138" y="2494763"/>
            <a:ext cx="3937000" cy="207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Lottery Tickets - Yale Daily News">
            <a:extLst>
              <a:ext uri="{FF2B5EF4-FFF2-40B4-BE49-F238E27FC236}">
                <a16:creationId xmlns:a16="http://schemas.microsoft.com/office/drawing/2014/main" id="{08E03BCD-134D-246C-BFF9-2D909CA152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7211" y="1422465"/>
            <a:ext cx="4729850" cy="4510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0537693-5D5F-7E5A-888B-65D37AEFC3A7}"/>
              </a:ext>
            </a:extLst>
          </p:cNvPr>
          <p:cNvSpPr txBox="1"/>
          <p:nvPr/>
        </p:nvSpPr>
        <p:spPr>
          <a:xfrm>
            <a:off x="1646923" y="2125431"/>
            <a:ext cx="2352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[find a better picture]</a:t>
            </a:r>
          </a:p>
        </p:txBody>
      </p:sp>
    </p:spTree>
    <p:extLst>
      <p:ext uri="{BB962C8B-B14F-4D97-AF65-F5344CB8AC3E}">
        <p14:creationId xmlns:p14="http://schemas.microsoft.com/office/powerpoint/2010/main" val="1730400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576993-C9D7-9993-F082-2DBD9BBF6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A55F42B-91FD-E164-2890-87C0C30CD7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D49274-9A61-731E-AD90-A939D5B9E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8</a:t>
            </a:fld>
            <a:endParaRPr lang="en-US"/>
          </a:p>
        </p:txBody>
      </p:sp>
      <p:pic>
        <p:nvPicPr>
          <p:cNvPr id="3074" name="Picture 2" descr="Amazon.com : Jelly Belly Harry Potter Bertie Bott's, 1.2 Ounce (Pack of 8)  : Jelly Beans : Grocery &amp; Gourmet Food">
            <a:extLst>
              <a:ext uri="{FF2B5EF4-FFF2-40B4-BE49-F238E27FC236}">
                <a16:creationId xmlns:a16="http://schemas.microsoft.com/office/drawing/2014/main" id="{6FD447D6-EF1B-59AF-810D-5BD9F6B27F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3384" y="914400"/>
            <a:ext cx="4625233" cy="502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1503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576993-C9D7-9993-F082-2DBD9BBF6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A55F42B-91FD-E164-2890-87C0C30CD7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D49274-9A61-731E-AD90-A939D5B9E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9</a:t>
            </a:fld>
            <a:endParaRPr lang="en-US"/>
          </a:p>
        </p:txBody>
      </p:sp>
      <p:pic>
        <p:nvPicPr>
          <p:cNvPr id="3074" name="Picture 2" descr="Amazon.com : Jelly Belly Harry Potter Bertie Bott's, 1.2 Ounce (Pack of 8)  : Jelly Beans : Grocery &amp; Gourmet Food">
            <a:extLst>
              <a:ext uri="{FF2B5EF4-FFF2-40B4-BE49-F238E27FC236}">
                <a16:creationId xmlns:a16="http://schemas.microsoft.com/office/drawing/2014/main" id="{6FD447D6-EF1B-59AF-810D-5BD9F6B27F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3384" y="914400"/>
            <a:ext cx="4625233" cy="502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0D3A884D-B123-FB2D-FE56-B7BE4BA3A2CF}"/>
              </a:ext>
            </a:extLst>
          </p:cNvPr>
          <p:cNvGrpSpPr/>
          <p:nvPr/>
        </p:nvGrpSpPr>
        <p:grpSpPr>
          <a:xfrm>
            <a:off x="1467153" y="914398"/>
            <a:ext cx="7508034" cy="5198015"/>
            <a:chOff x="976744" y="88974"/>
            <a:chExt cx="8346950" cy="630179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5D01F69-1ED7-BADB-3292-91681AE6BAB0}"/>
                </a:ext>
              </a:extLst>
            </p:cNvPr>
            <p:cNvSpPr/>
            <p:nvPr/>
          </p:nvSpPr>
          <p:spPr>
            <a:xfrm>
              <a:off x="2210937" y="88974"/>
              <a:ext cx="3885061" cy="3123003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5CB86E1-8D5E-67B9-6EC8-7958E06DB1D9}"/>
                </a:ext>
              </a:extLst>
            </p:cNvPr>
            <p:cNvSpPr/>
            <p:nvPr/>
          </p:nvSpPr>
          <p:spPr>
            <a:xfrm>
              <a:off x="6095998" y="88975"/>
              <a:ext cx="3227696" cy="6203221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118A999-2908-4D42-1DB6-978EF1BD2CA4}"/>
                </a:ext>
              </a:extLst>
            </p:cNvPr>
            <p:cNvSpPr/>
            <p:nvPr/>
          </p:nvSpPr>
          <p:spPr>
            <a:xfrm>
              <a:off x="3138986" y="3972840"/>
              <a:ext cx="2957014" cy="2417929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656DF1A-2F42-063C-AF41-375670F2D052}"/>
                </a:ext>
              </a:extLst>
            </p:cNvPr>
            <p:cNvSpPr/>
            <p:nvPr/>
          </p:nvSpPr>
          <p:spPr>
            <a:xfrm>
              <a:off x="976744" y="3211979"/>
              <a:ext cx="2957014" cy="760862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65287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BrendenColors">
      <a:dk1>
        <a:sysClr val="windowText" lastClr="000000"/>
      </a:dk1>
      <a:lt1>
        <a:sysClr val="window" lastClr="FFFFFF"/>
      </a:lt1>
      <a:dk2>
        <a:srgbClr val="262626"/>
      </a:dk2>
      <a:lt2>
        <a:srgbClr val="E7E6E6"/>
      </a:lt2>
      <a:accent1>
        <a:srgbClr val="C55A11"/>
      </a:accent1>
      <a:accent2>
        <a:srgbClr val="2F5496"/>
      </a:accent2>
      <a:accent3>
        <a:srgbClr val="757070"/>
      </a:accent3>
      <a:accent4>
        <a:srgbClr val="BF9000"/>
      </a:accent4>
      <a:accent5>
        <a:srgbClr val="6F3B55"/>
      </a:accent5>
      <a:accent6>
        <a:srgbClr val="538135"/>
      </a:accent6>
      <a:hlink>
        <a:srgbClr val="0563C1"/>
      </a:hlink>
      <a:folHlink>
        <a:srgbClr val="954F72"/>
      </a:folHlink>
    </a:clrScheme>
    <a:fontScheme name="BrendenAvenir">
      <a:majorFont>
        <a:latin typeface="Avenir LT Std 55 Roman"/>
        <a:ea typeface=""/>
        <a:cs typeface=""/>
      </a:majorFont>
      <a:minorFont>
        <a:latin typeface="Avenir LT Std 45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E2203B6E-66C3-4082-9421-0D606D2FACF7}" vid="{7FA04029-0116-4B7C-8C35-0D5A482786A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Brenden's PPT Template</Template>
  <TotalTime>7709</TotalTime>
  <Words>625</Words>
  <Application>Microsoft Macintosh PowerPoint</Application>
  <PresentationFormat>Widescreen</PresentationFormat>
  <Paragraphs>150</Paragraphs>
  <Slides>27</Slides>
  <Notes>2</Notes>
  <HiddenSlides>1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Arial</vt:lpstr>
      <vt:lpstr>Avenir LT Std 45 Book</vt:lpstr>
      <vt:lpstr>Calibri</vt:lpstr>
      <vt:lpstr>Cambria Math</vt:lpstr>
      <vt:lpstr>Office Theme</vt:lpstr>
      <vt:lpstr>Attentional Discounting in Gains,  Attentional Amplification in Losses</vt:lpstr>
      <vt:lpstr>PowerPoint Presentation</vt:lpstr>
      <vt:lpstr>PowerPoint Presentation</vt:lpstr>
      <vt:lpstr>PowerPoint Presentation</vt:lpstr>
      <vt:lpstr>Attentional Drift-Diffusion-Model (aDDM)</vt:lpstr>
      <vt:lpstr>aDDM Predictions</vt:lpstr>
      <vt:lpstr>PowerPoint Presentation</vt:lpstr>
      <vt:lpstr>PowerPoint Presentation</vt:lpstr>
      <vt:lpstr>PowerPoint Presentation</vt:lpstr>
      <vt:lpstr>Negative discounting</vt:lpstr>
      <vt:lpstr>PowerPoint Presentation</vt:lpstr>
      <vt:lpstr>PowerPoint Presentation</vt:lpstr>
      <vt:lpstr>Attentional choice biases</vt:lpstr>
      <vt:lpstr>Attentional choice biases</vt:lpstr>
      <vt:lpstr>PowerPoint Presentation</vt:lpstr>
      <vt:lpstr>PowerPoint Presentation</vt:lpstr>
      <vt:lpstr>PowerPoint Presentation</vt:lpstr>
      <vt:lpstr>PowerPoint Presentation</vt:lpstr>
      <vt:lpstr>Psychometrics</vt:lpstr>
      <vt:lpstr>Fixation Properties</vt:lpstr>
      <vt:lpstr>Attentional Choice Biases</vt:lpstr>
      <vt:lpstr>Attentional Choice Biases</vt:lpstr>
      <vt:lpstr>Attentional Choice Biases</vt:lpstr>
      <vt:lpstr>aDDM Parameter Estimates</vt:lpstr>
      <vt:lpstr>PowerPoint Presentation</vt:lpstr>
      <vt:lpstr>PowerPoint Presentation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Brenden Eum</dc:creator>
  <cp:lastModifiedBy>Brenden Eum</cp:lastModifiedBy>
  <cp:revision>27</cp:revision>
  <dcterms:created xsi:type="dcterms:W3CDTF">2023-04-10T18:57:22Z</dcterms:created>
  <dcterms:modified xsi:type="dcterms:W3CDTF">2023-09-29T19:12:06Z</dcterms:modified>
</cp:coreProperties>
</file>